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68" r:id="rId5"/>
    <p:sldId id="263" r:id="rId6"/>
    <p:sldId id="270" r:id="rId7"/>
    <p:sldId id="271" r:id="rId8"/>
    <p:sldId id="267" r:id="rId9"/>
    <p:sldId id="260" r:id="rId10"/>
    <p:sldId id="258" r:id="rId11"/>
    <p:sldId id="259" r:id="rId12"/>
    <p:sldId id="261" r:id="rId13"/>
    <p:sldId id="262" r:id="rId14"/>
    <p:sldId id="274" r:id="rId15"/>
    <p:sldId id="275" r:id="rId16"/>
    <p:sldId id="277" r:id="rId17"/>
    <p:sldId id="278" r:id="rId18"/>
    <p:sldId id="279" r:id="rId19"/>
    <p:sldId id="281" r:id="rId20"/>
    <p:sldId id="282" r:id="rId21"/>
    <p:sldId id="286" r:id="rId22"/>
    <p:sldId id="283" r:id="rId23"/>
    <p:sldId id="284" r:id="rId24"/>
    <p:sldId id="266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-64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5CAA-9A50-43E5-8644-2A6167D8ABA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0D87E53-0DBC-4AF7-BFF2-C9E3B9E11FDF}">
      <dgm:prSet phldrT="[Texto]" custT="1"/>
      <dgm:spPr/>
      <dgm:t>
        <a:bodyPr/>
        <a:lstStyle/>
        <a:p>
          <a:r>
            <a:rPr lang="pt-BR" sz="1600" b="1" dirty="0" smtClean="0"/>
            <a:t>ROTARY NAS </a:t>
          </a:r>
          <a:r>
            <a:rPr lang="pt-BR" sz="1600" b="1" dirty="0" smtClean="0">
              <a:latin typeface="Century Gothic" panose="020B0502020202020204" pitchFamily="34" charset="0"/>
            </a:rPr>
            <a:t>ESCOLAS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D1D1177B-6A5A-489E-A983-C34331A1C091}" type="parTrans" cxnId="{3F596C72-96D4-49FC-813C-02C6A3870DC6}">
      <dgm:prSet/>
      <dgm:spPr/>
      <dgm:t>
        <a:bodyPr/>
        <a:lstStyle/>
        <a:p>
          <a:endParaRPr lang="pt-BR"/>
        </a:p>
      </dgm:t>
    </dgm:pt>
    <dgm:pt modelId="{C8182F49-65C0-4D78-B423-14190E776193}" type="sibTrans" cxnId="{3F596C72-96D4-49FC-813C-02C6A3870DC6}">
      <dgm:prSet/>
      <dgm:spPr/>
      <dgm:t>
        <a:bodyPr/>
        <a:lstStyle/>
        <a:p>
          <a:endParaRPr lang="pt-BR"/>
        </a:p>
      </dgm:t>
    </dgm:pt>
    <dgm:pt modelId="{6B7F8D53-9DD1-4DC6-A91D-5852D02F40EC}">
      <dgm:prSet phldrT="[Texto]"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PROJETO RUMO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79B5CC5F-9FC5-4124-83DB-3D414C02F771}" type="parTrans" cxnId="{4F7CBAF5-E594-4635-BBB5-871D4EEF4250}">
      <dgm:prSet/>
      <dgm:spPr/>
      <dgm:t>
        <a:bodyPr/>
        <a:lstStyle/>
        <a:p>
          <a:endParaRPr lang="pt-BR"/>
        </a:p>
      </dgm:t>
    </dgm:pt>
    <dgm:pt modelId="{AD92E870-B95D-41D1-B95C-A7CFDB5CCDFC}" type="sibTrans" cxnId="{4F7CBAF5-E594-4635-BBB5-871D4EEF4250}">
      <dgm:prSet/>
      <dgm:spPr/>
      <dgm:t>
        <a:bodyPr/>
        <a:lstStyle/>
        <a:p>
          <a:endParaRPr lang="pt-BR"/>
        </a:p>
      </dgm:t>
    </dgm:pt>
    <dgm:pt modelId="{F91151F3-3929-4ADD-80FC-42CF4DD0800F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Realização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4D3FDE27-6AE3-4DBA-A2EF-2E4B15B4C852}" type="parTrans" cxnId="{B5F81ED5-428D-4D4F-848F-014A66A948D5}">
      <dgm:prSet/>
      <dgm:spPr/>
      <dgm:t>
        <a:bodyPr/>
        <a:lstStyle/>
        <a:p>
          <a:endParaRPr lang="pt-BR"/>
        </a:p>
      </dgm:t>
    </dgm:pt>
    <dgm:pt modelId="{7C0D79B8-02B8-41D4-8620-F85DF00027D3}" type="sibTrans" cxnId="{B5F81ED5-428D-4D4F-848F-014A66A948D5}">
      <dgm:prSet/>
      <dgm:spPr/>
      <dgm:t>
        <a:bodyPr/>
        <a:lstStyle/>
        <a:p>
          <a:endParaRPr lang="pt-BR"/>
        </a:p>
      </dgm:t>
    </dgm:pt>
    <dgm:pt modelId="{2E0BFFAE-5A3C-437E-999E-949A8C1AD3E4}">
      <dgm:prSet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RYLA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411F6547-7154-47BC-982F-688E3BA547D2}" type="parTrans" cxnId="{558E506E-3EBD-44CA-AAC0-C805D5EB6629}">
      <dgm:prSet/>
      <dgm:spPr/>
      <dgm:t>
        <a:bodyPr/>
        <a:lstStyle/>
        <a:p>
          <a:endParaRPr lang="pt-BR"/>
        </a:p>
      </dgm:t>
    </dgm:pt>
    <dgm:pt modelId="{96CCE733-116C-4268-8185-E32A0E2551F3}" type="sibTrans" cxnId="{558E506E-3EBD-44CA-AAC0-C805D5EB6629}">
      <dgm:prSet/>
      <dgm:spPr/>
      <dgm:t>
        <a:bodyPr/>
        <a:lstStyle/>
        <a:p>
          <a:endParaRPr lang="pt-BR"/>
        </a:p>
      </dgm:t>
    </dgm:pt>
    <dgm:pt modelId="{C645E620-C498-4EF7-9E03-8EA7AC8090D0}">
      <dgm:prSet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YEP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08E9379A-2382-4E08-A528-30D9B401489B}" type="parTrans" cxnId="{DABCDD71-C47F-44BC-8F9E-BEE8C0C18D2D}">
      <dgm:prSet/>
      <dgm:spPr/>
      <dgm:t>
        <a:bodyPr/>
        <a:lstStyle/>
        <a:p>
          <a:endParaRPr lang="pt-BR"/>
        </a:p>
      </dgm:t>
    </dgm:pt>
    <dgm:pt modelId="{44C98D56-5D0B-489E-A18C-C8DF125EB312}" type="sibTrans" cxnId="{DABCDD71-C47F-44BC-8F9E-BEE8C0C18D2D}">
      <dgm:prSet/>
      <dgm:spPr/>
      <dgm:t>
        <a:bodyPr/>
        <a:lstStyle/>
        <a:p>
          <a:endParaRPr lang="pt-BR"/>
        </a:p>
      </dgm:t>
    </dgm:pt>
    <dgm:pt modelId="{A2106E95-C46F-4634-9AA0-E2B577A65620}">
      <dgm:prSet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EDUCADOR DO ANO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2A70DBC3-3DB9-4173-9A08-2C50A7E7ABC8}" type="parTrans" cxnId="{60D754C2-67F3-4577-AEA4-BDD07AAA6396}">
      <dgm:prSet/>
      <dgm:spPr/>
      <dgm:t>
        <a:bodyPr/>
        <a:lstStyle/>
        <a:p>
          <a:endParaRPr lang="pt-BR"/>
        </a:p>
      </dgm:t>
    </dgm:pt>
    <dgm:pt modelId="{E3056E57-12FA-42E2-A90A-58314609794C}" type="sibTrans" cxnId="{60D754C2-67F3-4577-AEA4-BDD07AAA6396}">
      <dgm:prSet/>
      <dgm:spPr/>
      <dgm:t>
        <a:bodyPr/>
        <a:lstStyle/>
        <a:p>
          <a:endParaRPr lang="pt-BR"/>
        </a:p>
      </dgm:t>
    </dgm:pt>
    <dgm:pt modelId="{650DE575-CA98-4CDF-9531-D7727165DAE3}">
      <dgm:prSet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PROJETOS HUMANITÁRIOS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E1CD948A-74DA-44ED-867C-A0A1A6F29CDC}" type="parTrans" cxnId="{E3C7B7D2-FA44-4137-807C-E2B128C53BDA}">
      <dgm:prSet/>
      <dgm:spPr/>
      <dgm:t>
        <a:bodyPr/>
        <a:lstStyle/>
        <a:p>
          <a:endParaRPr lang="pt-BR"/>
        </a:p>
      </dgm:t>
    </dgm:pt>
    <dgm:pt modelId="{5A7D202C-BD8C-41FC-87DE-F0B08573E02D}" type="sibTrans" cxnId="{E3C7B7D2-FA44-4137-807C-E2B128C53BDA}">
      <dgm:prSet/>
      <dgm:spPr/>
      <dgm:t>
        <a:bodyPr/>
        <a:lstStyle/>
        <a:p>
          <a:endParaRPr lang="pt-BR"/>
        </a:p>
      </dgm:t>
    </dgm:pt>
    <dgm:pt modelId="{C968A00E-9531-4FDF-BCD6-FCAE1503BB56}">
      <dgm:prSet custT="1"/>
      <dgm:spPr/>
      <dgm:t>
        <a:bodyPr/>
        <a:lstStyle/>
        <a:p>
          <a:r>
            <a:rPr lang="pt-BR" sz="1600" b="1" dirty="0" smtClean="0">
              <a:latin typeface="Century Gothic" panose="020B0502020202020204" pitchFamily="34" charset="0"/>
            </a:rPr>
            <a:t>ROTARY NA COMUNIDADE</a:t>
          </a:r>
          <a:endParaRPr lang="pt-BR" sz="1600" b="1" dirty="0">
            <a:latin typeface="Century Gothic" panose="020B0502020202020204" pitchFamily="34" charset="0"/>
          </a:endParaRPr>
        </a:p>
      </dgm:t>
    </dgm:pt>
    <dgm:pt modelId="{F8F4B578-5748-4160-9F5B-3A28B5D5BBAD}" type="parTrans" cxnId="{84653682-8A70-4B1F-AA22-BD8ED14F47C2}">
      <dgm:prSet/>
      <dgm:spPr/>
      <dgm:t>
        <a:bodyPr/>
        <a:lstStyle/>
        <a:p>
          <a:endParaRPr lang="pt-BR"/>
        </a:p>
      </dgm:t>
    </dgm:pt>
    <dgm:pt modelId="{5F69B88F-40CD-48F6-B6E3-FAD290EE6618}" type="sibTrans" cxnId="{84653682-8A70-4B1F-AA22-BD8ED14F47C2}">
      <dgm:prSet/>
      <dgm:spPr/>
      <dgm:t>
        <a:bodyPr/>
        <a:lstStyle/>
        <a:p>
          <a:endParaRPr lang="pt-BR"/>
        </a:p>
      </dgm:t>
    </dgm:pt>
    <dgm:pt modelId="{24B8B6EE-7E43-49EC-A558-631D6C2A7A49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9ª série e Ensino Médio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101EAA42-4342-42B8-83BA-6FBE1F187D9E}" type="parTrans" cxnId="{C592CAC7-EEDD-40A6-8B6A-27FAFA977717}">
      <dgm:prSet/>
      <dgm:spPr/>
      <dgm:t>
        <a:bodyPr/>
        <a:lstStyle/>
        <a:p>
          <a:endParaRPr lang="pt-BR"/>
        </a:p>
      </dgm:t>
    </dgm:pt>
    <dgm:pt modelId="{43B7E664-3762-4CCD-BC37-FCE18C75AAE9}" type="sibTrans" cxnId="{C592CAC7-EEDD-40A6-8B6A-27FAFA977717}">
      <dgm:prSet/>
      <dgm:spPr/>
      <dgm:t>
        <a:bodyPr/>
        <a:lstStyle/>
        <a:p>
          <a:endParaRPr lang="pt-BR"/>
        </a:p>
      </dgm:t>
    </dgm:pt>
    <dgm:pt modelId="{C612BD3C-2922-46E9-8CBF-36C680EB9A88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Jovens para RYLA (2)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D73EEDF6-74C9-4C60-965A-FA0299FA1BFF}" type="parTrans" cxnId="{080B9D14-96FC-4455-9032-885952D36B6C}">
      <dgm:prSet/>
      <dgm:spPr/>
      <dgm:t>
        <a:bodyPr/>
        <a:lstStyle/>
        <a:p>
          <a:endParaRPr lang="pt-BR"/>
        </a:p>
      </dgm:t>
    </dgm:pt>
    <dgm:pt modelId="{1AADE49F-D9B0-401E-803E-11827271A5A4}" type="sibTrans" cxnId="{080B9D14-96FC-4455-9032-885952D36B6C}">
      <dgm:prSet/>
      <dgm:spPr/>
      <dgm:t>
        <a:bodyPr/>
        <a:lstStyle/>
        <a:p>
          <a:endParaRPr lang="pt-BR"/>
        </a:p>
      </dgm:t>
    </dgm:pt>
    <dgm:pt modelId="{0451056A-BD6B-4031-B728-3CCE2EB2C702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(68 redações)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7614C588-A190-4B63-BF0B-4964AD9CA773}" type="parTrans" cxnId="{778D17BD-A325-4198-811B-8BFFF9CD2D49}">
      <dgm:prSet/>
      <dgm:spPr/>
      <dgm:t>
        <a:bodyPr/>
        <a:lstStyle/>
        <a:p>
          <a:endParaRPr lang="pt-BR"/>
        </a:p>
      </dgm:t>
    </dgm:pt>
    <dgm:pt modelId="{26CBFA6A-4433-47A6-A47B-A9654E834FE2}" type="sibTrans" cxnId="{778D17BD-A325-4198-811B-8BFFF9CD2D49}">
      <dgm:prSet/>
      <dgm:spPr/>
      <dgm:t>
        <a:bodyPr/>
        <a:lstStyle/>
        <a:p>
          <a:endParaRPr lang="pt-BR"/>
        </a:p>
      </dgm:t>
    </dgm:pt>
    <dgm:pt modelId="{B35D52D0-DCB4-45EA-B9BE-EB3E7C50391C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Certificação do clube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55EC4DCB-B63D-4864-AAEC-27C098AB4EE9}" type="parTrans" cxnId="{3D3B6298-B0B5-432E-B8F1-85ECD1F1220B}">
      <dgm:prSet/>
      <dgm:spPr/>
      <dgm:t>
        <a:bodyPr/>
        <a:lstStyle/>
        <a:p>
          <a:endParaRPr lang="pt-BR"/>
        </a:p>
      </dgm:t>
    </dgm:pt>
    <dgm:pt modelId="{5D5170FC-3A0A-44C3-A1D8-C2CF66E01916}" type="sibTrans" cxnId="{3D3B6298-B0B5-432E-B8F1-85ECD1F1220B}">
      <dgm:prSet/>
      <dgm:spPr/>
      <dgm:t>
        <a:bodyPr/>
        <a:lstStyle/>
        <a:p>
          <a:endParaRPr lang="pt-BR"/>
        </a:p>
      </dgm:t>
    </dgm:pt>
    <dgm:pt modelId="{BF2E7A8B-3724-4920-AA44-D46B8B8F3597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Inscrição no intercâmbio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59073664-59C3-4715-88B9-FE30B5D22FA9}" type="parTrans" cxnId="{9CD69127-2771-4655-8854-D1538CA4408D}">
      <dgm:prSet/>
      <dgm:spPr/>
      <dgm:t>
        <a:bodyPr/>
        <a:lstStyle/>
        <a:p>
          <a:endParaRPr lang="pt-BR"/>
        </a:p>
      </dgm:t>
    </dgm:pt>
    <dgm:pt modelId="{970E576D-664F-4BAD-BF5E-B60B2CF2C318}" type="sibTrans" cxnId="{9CD69127-2771-4655-8854-D1538CA4408D}">
      <dgm:prSet/>
      <dgm:spPr/>
      <dgm:t>
        <a:bodyPr/>
        <a:lstStyle/>
        <a:p>
          <a:endParaRPr lang="pt-BR"/>
        </a:p>
      </dgm:t>
    </dgm:pt>
    <dgm:pt modelId="{CFC367F3-B94D-45DC-9873-8DAD83DE1517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Jovem intercambista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CADBAF17-69BA-4822-A372-E14ED669904A}" type="parTrans" cxnId="{2DF5C034-B2B9-40B6-83EE-DA58C4D56A20}">
      <dgm:prSet/>
      <dgm:spPr/>
      <dgm:t>
        <a:bodyPr/>
        <a:lstStyle/>
        <a:p>
          <a:endParaRPr lang="pt-BR"/>
        </a:p>
      </dgm:t>
    </dgm:pt>
    <dgm:pt modelId="{A454A1EF-7D7D-4097-AFF3-064FA558D839}" type="sibTrans" cxnId="{2DF5C034-B2B9-40B6-83EE-DA58C4D56A20}">
      <dgm:prSet/>
      <dgm:spPr/>
      <dgm:t>
        <a:bodyPr/>
        <a:lstStyle/>
        <a:p>
          <a:endParaRPr lang="pt-BR"/>
        </a:p>
      </dgm:t>
    </dgm:pt>
    <dgm:pt modelId="{996D2D42-1360-4FA6-A68C-B35F3BB56718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Indicação do clube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2C7AFA9A-D4F2-41B5-8F4F-6E35C980B216}" type="parTrans" cxnId="{1CE8A4C3-E04B-4AFD-BA6B-CE7AEAC2E268}">
      <dgm:prSet/>
      <dgm:spPr/>
      <dgm:t>
        <a:bodyPr/>
        <a:lstStyle/>
        <a:p>
          <a:endParaRPr lang="pt-BR"/>
        </a:p>
      </dgm:t>
    </dgm:pt>
    <dgm:pt modelId="{8FB11C65-DC24-4120-9B74-F4AE540D91CD}" type="sibTrans" cxnId="{1CE8A4C3-E04B-4AFD-BA6B-CE7AEAC2E268}">
      <dgm:prSet/>
      <dgm:spPr/>
      <dgm:t>
        <a:bodyPr/>
        <a:lstStyle/>
        <a:p>
          <a:endParaRPr lang="pt-BR"/>
        </a:p>
      </dgm:t>
    </dgm:pt>
    <dgm:pt modelId="{3E332D9A-C257-4788-813B-1D6DCF65CDC3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Homenagem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12A539BA-BFBF-40A6-80EB-9273D278A457}" type="parTrans" cxnId="{6FB01FE4-A0C6-4B62-9169-FD34E64BA49D}">
      <dgm:prSet/>
      <dgm:spPr/>
      <dgm:t>
        <a:bodyPr/>
        <a:lstStyle/>
        <a:p>
          <a:endParaRPr lang="pt-BR"/>
        </a:p>
      </dgm:t>
    </dgm:pt>
    <dgm:pt modelId="{7266A12C-9F99-4786-A9C7-3F38A614641E}" type="sibTrans" cxnId="{6FB01FE4-A0C6-4B62-9169-FD34E64BA49D}">
      <dgm:prSet/>
      <dgm:spPr/>
      <dgm:t>
        <a:bodyPr/>
        <a:lstStyle/>
        <a:p>
          <a:endParaRPr lang="pt-BR"/>
        </a:p>
      </dgm:t>
    </dgm:pt>
    <dgm:pt modelId="{926E19B0-CB6D-45EF-B307-D10D31D90FED}">
      <dgm:prSet custT="1"/>
      <dgm:spPr/>
      <dgm:t>
        <a:bodyPr/>
        <a:lstStyle/>
        <a:p>
          <a:r>
            <a:rPr lang="pt-BR" sz="12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Implantação do projeto “Ler”</a:t>
          </a:r>
          <a:endParaRPr lang="pt-BR" sz="12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94018854-B5AB-4B46-B222-4E37C20B8B74}" type="parTrans" cxnId="{EA32A566-1394-4869-8356-80D175CE8D4F}">
      <dgm:prSet/>
      <dgm:spPr/>
      <dgm:t>
        <a:bodyPr/>
        <a:lstStyle/>
        <a:p>
          <a:endParaRPr lang="pt-BR"/>
        </a:p>
      </dgm:t>
    </dgm:pt>
    <dgm:pt modelId="{DCCCB845-F20E-46DF-B879-65AFE8415BC6}" type="sibTrans" cxnId="{EA32A566-1394-4869-8356-80D175CE8D4F}">
      <dgm:prSet/>
      <dgm:spPr/>
      <dgm:t>
        <a:bodyPr/>
        <a:lstStyle/>
        <a:p>
          <a:endParaRPr lang="pt-BR"/>
        </a:p>
      </dgm:t>
    </dgm:pt>
    <dgm:pt modelId="{13054B74-7BBF-447B-A243-63047C6977BF}">
      <dgm:prSet custT="1"/>
      <dgm:spPr/>
      <dgm:t>
        <a:bodyPr/>
        <a:lstStyle/>
        <a:p>
          <a:r>
            <a:rPr lang="pt-BR" sz="12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“KITS” para </a:t>
          </a:r>
          <a:r>
            <a:rPr lang="pt-BR" sz="1200" b="1" baseline="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escolas</a:t>
          </a:r>
          <a:r>
            <a:rPr lang="pt-BR" sz="12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 públicas (caderno, lápis e borracha)</a:t>
          </a:r>
          <a:endParaRPr lang="pt-BR" sz="12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A66C402B-EDE7-4E80-8F3B-FED66F97BC6C}" type="parTrans" cxnId="{984D7025-BAAE-4272-998B-F97C47DCF9A7}">
      <dgm:prSet/>
      <dgm:spPr/>
      <dgm:t>
        <a:bodyPr/>
        <a:lstStyle/>
        <a:p>
          <a:endParaRPr lang="pt-BR"/>
        </a:p>
      </dgm:t>
    </dgm:pt>
    <dgm:pt modelId="{4763EFFF-633A-4E0C-BEBA-8A7FA0208949}" type="sibTrans" cxnId="{984D7025-BAAE-4272-998B-F97C47DCF9A7}">
      <dgm:prSet/>
      <dgm:spPr/>
      <dgm:t>
        <a:bodyPr/>
        <a:lstStyle/>
        <a:p>
          <a:endParaRPr lang="pt-BR"/>
        </a:p>
      </dgm:t>
    </dgm:pt>
    <dgm:pt modelId="{63269CA9-282A-4587-827A-B1B83006245F}">
      <dgm:prSet custT="1"/>
      <dgm:spPr/>
      <dgm:t>
        <a:bodyPr/>
        <a:lstStyle/>
        <a:p>
          <a:r>
            <a:rPr lang="pt-BR" sz="12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Interact – Menção presidencial criação</a:t>
          </a:r>
          <a:endParaRPr lang="pt-BR" sz="12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E8ECA088-61D3-442D-83A8-2EA254940F90}" type="parTrans" cxnId="{360DE4C2-BDB5-4976-A989-9A8F5663B18E}">
      <dgm:prSet/>
      <dgm:spPr/>
      <dgm:t>
        <a:bodyPr/>
        <a:lstStyle/>
        <a:p>
          <a:endParaRPr lang="pt-BR"/>
        </a:p>
      </dgm:t>
    </dgm:pt>
    <dgm:pt modelId="{F6FA454D-5500-4899-BE26-E51998967140}" type="sibTrans" cxnId="{360DE4C2-BDB5-4976-A989-9A8F5663B18E}">
      <dgm:prSet/>
      <dgm:spPr/>
      <dgm:t>
        <a:bodyPr/>
        <a:lstStyle/>
        <a:p>
          <a:endParaRPr lang="pt-BR"/>
        </a:p>
      </dgm:t>
    </dgm:pt>
    <dgm:pt modelId="{A6BE766A-BEFD-43C1-A9D6-A83C7926B5E1}">
      <dgm:prSet custT="1"/>
      <dgm:spPr/>
      <dgm:t>
        <a:bodyPr/>
        <a:lstStyle/>
        <a:p>
          <a:r>
            <a:rPr lang="pt-BR" sz="12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Plantio de árvores, etc...</a:t>
          </a:r>
          <a:endParaRPr lang="pt-BR" sz="12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A1082ABD-22ED-4B55-AFFD-AD8ED7C5CFAD}" type="parTrans" cxnId="{D10651CC-A087-41FF-8E46-DD37109EA6A8}">
      <dgm:prSet/>
      <dgm:spPr/>
      <dgm:t>
        <a:bodyPr/>
        <a:lstStyle/>
        <a:p>
          <a:endParaRPr lang="pt-BR"/>
        </a:p>
      </dgm:t>
    </dgm:pt>
    <dgm:pt modelId="{0B4D832E-14CA-49D7-89F9-8784E19F3CA0}" type="sibTrans" cxnId="{D10651CC-A087-41FF-8E46-DD37109EA6A8}">
      <dgm:prSet/>
      <dgm:spPr/>
      <dgm:t>
        <a:bodyPr/>
        <a:lstStyle/>
        <a:p>
          <a:endParaRPr lang="pt-BR"/>
        </a:p>
      </dgm:t>
    </dgm:pt>
    <dgm:pt modelId="{8942C97D-2A95-46D8-8C36-2ABC46433E1A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Revista “Educação”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CD9E9C8B-001D-439D-A9E1-B8D7717D0BDA}" type="parTrans" cxnId="{047AE169-F41D-4259-8B7B-57E2435931D1}">
      <dgm:prSet/>
      <dgm:spPr/>
      <dgm:t>
        <a:bodyPr/>
        <a:lstStyle/>
        <a:p>
          <a:endParaRPr lang="pt-BR"/>
        </a:p>
      </dgm:t>
    </dgm:pt>
    <dgm:pt modelId="{1928636E-52AC-4C95-B022-042427792385}" type="sibTrans" cxnId="{047AE169-F41D-4259-8B7B-57E2435931D1}">
      <dgm:prSet/>
      <dgm:spPr/>
      <dgm:t>
        <a:bodyPr/>
        <a:lstStyle/>
        <a:p>
          <a:endParaRPr lang="pt-BR"/>
        </a:p>
      </dgm:t>
    </dgm:pt>
    <dgm:pt modelId="{0664E0C2-1C3B-4569-BFE6-ED41E9CC5820}">
      <dgm:prSet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Atendimento à entidades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376EC52A-022F-4E7A-BB6C-3C6BD78F70D4}" type="parTrans" cxnId="{E47FD735-DE3C-4086-8780-FBC3B2039A40}">
      <dgm:prSet/>
      <dgm:spPr/>
      <dgm:t>
        <a:bodyPr/>
        <a:lstStyle/>
        <a:p>
          <a:endParaRPr lang="pt-BR"/>
        </a:p>
      </dgm:t>
    </dgm:pt>
    <dgm:pt modelId="{67F83128-4CC3-4BBD-ACFF-55B81EF99F0F}" type="sibTrans" cxnId="{E47FD735-DE3C-4086-8780-FBC3B2039A40}">
      <dgm:prSet/>
      <dgm:spPr/>
      <dgm:t>
        <a:bodyPr/>
        <a:lstStyle/>
        <a:p>
          <a:endParaRPr lang="pt-BR"/>
        </a:p>
      </dgm:t>
    </dgm:pt>
    <dgm:pt modelId="{9449A382-0C96-4FA6-B8DF-7133F5A59042}">
      <dgm:prSet phldrT="[Texto]" custT="1"/>
      <dgm:spPr/>
      <dgm:t>
        <a:bodyPr/>
        <a:lstStyle/>
        <a:p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A9069748-C730-4598-9231-B537A3A71EC6}" type="parTrans" cxnId="{3A599508-F7B9-472F-977E-8507F5657EA8}">
      <dgm:prSet/>
      <dgm:spPr/>
      <dgm:t>
        <a:bodyPr/>
        <a:lstStyle/>
        <a:p>
          <a:endParaRPr lang="pt-BR"/>
        </a:p>
      </dgm:t>
    </dgm:pt>
    <dgm:pt modelId="{01183FF5-A20A-4EC8-B7D3-5814B0C95784}" type="sibTrans" cxnId="{3A599508-F7B9-472F-977E-8507F5657EA8}">
      <dgm:prSet/>
      <dgm:spPr/>
      <dgm:t>
        <a:bodyPr/>
        <a:lstStyle/>
        <a:p>
          <a:endParaRPr lang="pt-BR"/>
        </a:p>
      </dgm:t>
    </dgm:pt>
    <dgm:pt modelId="{E2843400-F464-4A1B-8376-F9EA0C2F189B}">
      <dgm:prSet phldrT="[Texto]" custT="1"/>
      <dgm:spPr/>
      <dgm:t>
        <a:bodyPr/>
        <a:lstStyle/>
        <a:p>
          <a:r>
            <a:rPr lang="pt-BR" sz="1400" b="1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Redação – Tema: Sustentabilidade</a:t>
          </a:r>
          <a:endParaRPr lang="pt-BR" sz="1400" b="1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gm:t>
    </dgm:pt>
    <dgm:pt modelId="{59D77BE5-9FA9-4E3A-A8AE-916B2ADC7678}" type="parTrans" cxnId="{3D7455BD-0377-4FFE-BAC2-7A5A9FC201B3}">
      <dgm:prSet/>
      <dgm:spPr/>
      <dgm:t>
        <a:bodyPr/>
        <a:lstStyle/>
        <a:p>
          <a:endParaRPr lang="pt-BR"/>
        </a:p>
      </dgm:t>
    </dgm:pt>
    <dgm:pt modelId="{879B3515-BED8-4C3F-A7E8-BB6A4F68D429}" type="sibTrans" cxnId="{3D7455BD-0377-4FFE-BAC2-7A5A9FC201B3}">
      <dgm:prSet/>
      <dgm:spPr/>
      <dgm:t>
        <a:bodyPr/>
        <a:lstStyle/>
        <a:p>
          <a:endParaRPr lang="pt-BR"/>
        </a:p>
      </dgm:t>
    </dgm:pt>
    <dgm:pt modelId="{074B0152-56EE-4AA7-8F2F-E813EA558FB9}" type="pres">
      <dgm:prSet presAssocID="{8F055CAA-9A50-43E5-8644-2A6167D8ABA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098AC64-4E1F-4E8F-85BF-05081D4B3483}" type="pres">
      <dgm:prSet presAssocID="{70D87E53-0DBC-4AF7-BFF2-C9E3B9E11FDF}" presName="linNode" presStyleCnt="0"/>
      <dgm:spPr/>
    </dgm:pt>
    <dgm:pt modelId="{DF8E10DE-E343-4EE4-AE71-05D011616913}" type="pres">
      <dgm:prSet presAssocID="{70D87E53-0DBC-4AF7-BFF2-C9E3B9E11FDF}" presName="parentShp" presStyleLbl="node1" presStyleIdx="0" presStyleCnt="7" custScaleX="91598" custLinFactNeighborX="-9055" custLinFactNeighborY="3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028405-25EE-49C2-8B8C-AACEE93C6A7A}" type="pres">
      <dgm:prSet presAssocID="{70D87E53-0DBC-4AF7-BFF2-C9E3B9E11FDF}" presName="childShp" presStyleLbl="bgAccFollowNode1" presStyleIdx="0" presStyleCnt="7" custScaleX="108277" custScaleY="122735" custLinFactNeighborX="3552" custLinFactNeighborY="-4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F8FF4F-81C3-4600-BDB5-E50F5B5C67CB}" type="pres">
      <dgm:prSet presAssocID="{C8182F49-65C0-4D78-B423-14190E776193}" presName="spacing" presStyleCnt="0"/>
      <dgm:spPr/>
    </dgm:pt>
    <dgm:pt modelId="{61778E5E-3F3A-4E12-BE2B-AA35484527F0}" type="pres">
      <dgm:prSet presAssocID="{6B7F8D53-9DD1-4DC6-A91D-5852D02F40EC}" presName="linNode" presStyleCnt="0"/>
      <dgm:spPr/>
    </dgm:pt>
    <dgm:pt modelId="{D1A01C20-EA10-44D3-A349-93C5402A197D}" type="pres">
      <dgm:prSet presAssocID="{6B7F8D53-9DD1-4DC6-A91D-5852D02F40EC}" presName="parentShp" presStyleLbl="node1" presStyleIdx="1" presStyleCnt="7" custScaleX="92811" custLinFactNeighborX="-2299" custLinFactNeighborY="97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8E88E8-348B-4E20-A3F4-1D6B85D977EC}" type="pres">
      <dgm:prSet presAssocID="{6B7F8D53-9DD1-4DC6-A91D-5852D02F40EC}" presName="childShp" presStyleLbl="bgAccFollowNode1" presStyleIdx="1" presStyleCnt="7" custScaleX="108510" custScaleY="122581" custLinFactNeighborX="372" custLinFactNeighborY="82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E65848-18B3-4ADD-BF8F-146CE93B4EFE}" type="pres">
      <dgm:prSet presAssocID="{AD92E870-B95D-41D1-B95C-A7CFDB5CCDFC}" presName="spacing" presStyleCnt="0"/>
      <dgm:spPr/>
    </dgm:pt>
    <dgm:pt modelId="{2A573476-1C2D-4B86-8955-B2984821A844}" type="pres">
      <dgm:prSet presAssocID="{2E0BFFAE-5A3C-437E-999E-949A8C1AD3E4}" presName="linNode" presStyleCnt="0"/>
      <dgm:spPr/>
    </dgm:pt>
    <dgm:pt modelId="{527AB780-35F5-4807-95BB-F7D3C77AC6C1}" type="pres">
      <dgm:prSet presAssocID="{2E0BFFAE-5A3C-437E-999E-949A8C1AD3E4}" presName="parentShp" presStyleLbl="node1" presStyleIdx="2" presStyleCnt="7" custScaleX="92308" custLinFactNeighborX="-2564" custLinFactNeighborY="71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B7FBD3-C08E-4874-BAD4-9873842C47E4}" type="pres">
      <dgm:prSet presAssocID="{2E0BFFAE-5A3C-437E-999E-949A8C1AD3E4}" presName="childShp" presStyleLbl="bgAccFollowNode1" presStyleIdx="2" presStyleCnt="7" custScaleX="105291" custScaleY="116279" custLinFactNeighborX="405" custLinFactNeighborY="76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B478A8-D5B0-4B41-B87F-043BB39C3E03}" type="pres">
      <dgm:prSet presAssocID="{96CCE733-116C-4268-8185-E32A0E2551F3}" presName="spacing" presStyleCnt="0"/>
      <dgm:spPr/>
    </dgm:pt>
    <dgm:pt modelId="{DBC3DCFA-F754-4E4F-92AB-F58DE64746B5}" type="pres">
      <dgm:prSet presAssocID="{C645E620-C498-4EF7-9E03-8EA7AC8090D0}" presName="linNode" presStyleCnt="0"/>
      <dgm:spPr/>
    </dgm:pt>
    <dgm:pt modelId="{DE457F95-AFB7-4177-8F53-400BE00D3D24}" type="pres">
      <dgm:prSet presAssocID="{C645E620-C498-4EF7-9E03-8EA7AC8090D0}" presName="parentShp" presStyleLbl="node1" presStyleIdx="3" presStyleCnt="7" custScaleX="92308" custLinFactNeighborX="-2564" custLinFactNeighborY="4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11AABA-E7EB-4BAA-8562-FD7065310D00}" type="pres">
      <dgm:prSet presAssocID="{C645E620-C498-4EF7-9E03-8EA7AC8090D0}" presName="childShp" presStyleLbl="bgAccFollowNode1" presStyleIdx="3" presStyleCnt="7" custScaleX="105291" custScaleY="148592" custLinFactNeighborX="404" custLinFactNeighborY="95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784D3B-0A94-48D5-87DB-5CE12E6AA2B9}" type="pres">
      <dgm:prSet presAssocID="{44C98D56-5D0B-489E-A18C-C8DF125EB312}" presName="spacing" presStyleCnt="0"/>
      <dgm:spPr/>
    </dgm:pt>
    <dgm:pt modelId="{257C7E65-A883-475C-8E4E-A59CDB0612C6}" type="pres">
      <dgm:prSet presAssocID="{A2106E95-C46F-4634-9AA0-E2B577A65620}" presName="linNode" presStyleCnt="0"/>
      <dgm:spPr/>
    </dgm:pt>
    <dgm:pt modelId="{67F8104F-A438-4733-983D-5CDC5A77BAC4}" type="pres">
      <dgm:prSet presAssocID="{A2106E95-C46F-4634-9AA0-E2B577A65620}" presName="parentShp" presStyleLbl="node1" presStyleIdx="4" presStyleCnt="7" custScaleX="92308" custLinFactNeighborX="-2564" custLinFactNeighborY="18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C32B6-C21D-4371-9E08-725F2345F6FF}" type="pres">
      <dgm:prSet presAssocID="{A2106E95-C46F-4634-9AA0-E2B577A65620}" presName="childShp" presStyleLbl="bgAccFollowNode1" presStyleIdx="4" presStyleCnt="7" custScaleX="105291" custScaleY="127208" custLinFactNeighborX="4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CACAF5-54BF-4436-B9A6-AC8B1FC8E75B}" type="pres">
      <dgm:prSet presAssocID="{E3056E57-12FA-42E2-A90A-58314609794C}" presName="spacing" presStyleCnt="0"/>
      <dgm:spPr/>
    </dgm:pt>
    <dgm:pt modelId="{99454C39-93D4-4F9E-8654-3AD6FEF7C2DC}" type="pres">
      <dgm:prSet presAssocID="{650DE575-CA98-4CDF-9531-D7727165DAE3}" presName="linNode" presStyleCnt="0"/>
      <dgm:spPr/>
    </dgm:pt>
    <dgm:pt modelId="{7CF78FA9-2AC1-49E8-98F4-C12831CE29F2}" type="pres">
      <dgm:prSet presAssocID="{650DE575-CA98-4CDF-9531-D7727165DAE3}" presName="parentShp" presStyleLbl="node1" presStyleIdx="5" presStyleCnt="7" custScaleX="92308" custLinFactNeighborX="-2564" custLinFactNeighborY="-7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FF97D3-BA6B-4221-88FB-74ADD5A505BA}" type="pres">
      <dgm:prSet presAssocID="{650DE575-CA98-4CDF-9531-D7727165DAE3}" presName="childShp" presStyleLbl="bgAccFollowNode1" presStyleIdx="5" presStyleCnt="7" custScaleX="105291" custScaleY="162760" custLinFactNeighborX="4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BC6F95-860F-4C7A-98B5-4F8FB0FDF158}" type="pres">
      <dgm:prSet presAssocID="{5A7D202C-BD8C-41FC-87DE-F0B08573E02D}" presName="spacing" presStyleCnt="0"/>
      <dgm:spPr/>
    </dgm:pt>
    <dgm:pt modelId="{93BEAEA9-B6B0-47A7-BEC4-63F8DF9369EB}" type="pres">
      <dgm:prSet presAssocID="{C968A00E-9531-4FDF-BCD6-FCAE1503BB56}" presName="linNode" presStyleCnt="0"/>
      <dgm:spPr/>
    </dgm:pt>
    <dgm:pt modelId="{FB3510B3-655F-417B-818E-9EFB470D0E15}" type="pres">
      <dgm:prSet presAssocID="{C968A00E-9531-4FDF-BCD6-FCAE1503BB56}" presName="parentShp" presStyleLbl="node1" presStyleIdx="6" presStyleCnt="7" custScaleX="92308" custLinFactNeighborX="-2564" custLinFactNeighborY="46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AFBB04-8FE5-45D4-9028-063D5595E1FC}" type="pres">
      <dgm:prSet presAssocID="{C968A00E-9531-4FDF-BCD6-FCAE1503BB56}" presName="childShp" presStyleLbl="bgAccFollowNode1" presStyleIdx="6" presStyleCnt="7" custScaleX="105291" custScaleY="130651" custLinFactNeighborX="405" custLinFactNeighborY="4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92CAC7-EEDD-40A6-8B6A-27FAFA977717}" srcId="{70D87E53-0DBC-4AF7-BFF2-C9E3B9E11FDF}" destId="{24B8B6EE-7E43-49EC-A558-631D6C2A7A49}" srcOrd="1" destOrd="0" parTransId="{101EAA42-4342-42B8-83BA-6FBE1F187D9E}" sibTransId="{43B7E664-3762-4CCD-BC37-FCE18C75AAE9}"/>
    <dgm:cxn modelId="{82A2F329-05B9-419D-8436-57FAF60C8173}" type="presOf" srcId="{2E0BFFAE-5A3C-437E-999E-949A8C1AD3E4}" destId="{527AB780-35F5-4807-95BB-F7D3C77AC6C1}" srcOrd="0" destOrd="0" presId="urn:microsoft.com/office/officeart/2005/8/layout/vList6"/>
    <dgm:cxn modelId="{047AE169-F41D-4259-8B7B-57E2435931D1}" srcId="{C968A00E-9531-4FDF-BCD6-FCAE1503BB56}" destId="{8942C97D-2A95-46D8-8C36-2ABC46433E1A}" srcOrd="0" destOrd="0" parTransId="{CD9E9C8B-001D-439D-A9E1-B8D7717D0BDA}" sibTransId="{1928636E-52AC-4C95-B022-042427792385}"/>
    <dgm:cxn modelId="{6FB01FE4-A0C6-4B62-9169-FD34E64BA49D}" srcId="{A2106E95-C46F-4634-9AA0-E2B577A65620}" destId="{3E332D9A-C257-4788-813B-1D6DCF65CDC3}" srcOrd="1" destOrd="0" parTransId="{12A539BA-BFBF-40A6-80EB-9273D278A457}" sibTransId="{7266A12C-9F99-4786-A9C7-3F38A614641E}"/>
    <dgm:cxn modelId="{D10651CC-A087-41FF-8E46-DD37109EA6A8}" srcId="{650DE575-CA98-4CDF-9531-D7727165DAE3}" destId="{A6BE766A-BEFD-43C1-A9D6-A83C7926B5E1}" srcOrd="3" destOrd="0" parTransId="{A1082ABD-22ED-4B55-AFFD-AD8ED7C5CFAD}" sibTransId="{0B4D832E-14CA-49D7-89F9-8784E19F3CA0}"/>
    <dgm:cxn modelId="{832A50B0-6B93-4BEE-8BB9-F2B846224A9E}" type="presOf" srcId="{70D87E53-0DBC-4AF7-BFF2-C9E3B9E11FDF}" destId="{DF8E10DE-E343-4EE4-AE71-05D011616913}" srcOrd="0" destOrd="0" presId="urn:microsoft.com/office/officeart/2005/8/layout/vList6"/>
    <dgm:cxn modelId="{4F7CBAF5-E594-4635-BBB5-871D4EEF4250}" srcId="{8F055CAA-9A50-43E5-8644-2A6167D8ABAD}" destId="{6B7F8D53-9DD1-4DC6-A91D-5852D02F40EC}" srcOrd="1" destOrd="0" parTransId="{79B5CC5F-9FC5-4124-83DB-3D414C02F771}" sibTransId="{AD92E870-B95D-41D1-B95C-A7CFDB5CCDFC}"/>
    <dgm:cxn modelId="{8DF4BE19-4CA3-4F58-8850-B468462EB5C8}" type="presOf" srcId="{63269CA9-282A-4587-827A-B1B83006245F}" destId="{27FF97D3-BA6B-4221-88FB-74ADD5A505BA}" srcOrd="0" destOrd="2" presId="urn:microsoft.com/office/officeart/2005/8/layout/vList6"/>
    <dgm:cxn modelId="{1CE8A4C3-E04B-4AFD-BA6B-CE7AEAC2E268}" srcId="{A2106E95-C46F-4634-9AA0-E2B577A65620}" destId="{996D2D42-1360-4FA6-A68C-B35F3BB56718}" srcOrd="0" destOrd="0" parTransId="{2C7AFA9A-D4F2-41B5-8F4F-6E35C980B216}" sibTransId="{8FB11C65-DC24-4120-9B74-F4AE540D91CD}"/>
    <dgm:cxn modelId="{E423E728-42AE-4AAB-9BE2-E6D18970E355}" type="presOf" srcId="{650DE575-CA98-4CDF-9531-D7727165DAE3}" destId="{7CF78FA9-2AC1-49E8-98F4-C12831CE29F2}" srcOrd="0" destOrd="0" presId="urn:microsoft.com/office/officeart/2005/8/layout/vList6"/>
    <dgm:cxn modelId="{23088536-3AD4-48DF-AB0F-63B6BFE5D600}" type="presOf" srcId="{0451056A-BD6B-4031-B728-3CCE2EB2C702}" destId="{84B7FBD3-C08E-4874-BAD4-9873842C47E4}" srcOrd="0" destOrd="1" presId="urn:microsoft.com/office/officeart/2005/8/layout/vList6"/>
    <dgm:cxn modelId="{E3C7B7D2-FA44-4137-807C-E2B128C53BDA}" srcId="{8F055CAA-9A50-43E5-8644-2A6167D8ABAD}" destId="{650DE575-CA98-4CDF-9531-D7727165DAE3}" srcOrd="5" destOrd="0" parTransId="{E1CD948A-74DA-44ED-867C-A0A1A6F29CDC}" sibTransId="{5A7D202C-BD8C-41FC-87DE-F0B08573E02D}"/>
    <dgm:cxn modelId="{3D7455BD-0377-4FFE-BAC2-7A5A9FC201B3}" srcId="{70D87E53-0DBC-4AF7-BFF2-C9E3B9E11FDF}" destId="{E2843400-F464-4A1B-8376-F9EA0C2F189B}" srcOrd="0" destOrd="0" parTransId="{59D77BE5-9FA9-4E3A-A8AE-916B2ADC7678}" sibTransId="{879B3515-BED8-4C3F-A7E8-BB6A4F68D429}"/>
    <dgm:cxn modelId="{778D17BD-A325-4198-811B-8BFFF9CD2D49}" srcId="{2E0BFFAE-5A3C-437E-999E-949A8C1AD3E4}" destId="{0451056A-BD6B-4031-B728-3CCE2EB2C702}" srcOrd="1" destOrd="0" parTransId="{7614C588-A190-4B63-BF0B-4964AD9CA773}" sibTransId="{26CBFA6A-4433-47A6-A47B-A9654E834FE2}"/>
    <dgm:cxn modelId="{B6C45A55-B84E-4F84-BB60-769D0D1055D0}" type="presOf" srcId="{E2843400-F464-4A1B-8376-F9EA0C2F189B}" destId="{07028405-25EE-49C2-8B8C-AACEE93C6A7A}" srcOrd="0" destOrd="0" presId="urn:microsoft.com/office/officeart/2005/8/layout/vList6"/>
    <dgm:cxn modelId="{360DE4C2-BDB5-4976-A989-9A8F5663B18E}" srcId="{650DE575-CA98-4CDF-9531-D7727165DAE3}" destId="{63269CA9-282A-4587-827A-B1B83006245F}" srcOrd="2" destOrd="0" parTransId="{E8ECA088-61D3-442D-83A8-2EA254940F90}" sibTransId="{F6FA454D-5500-4899-BE26-E51998967140}"/>
    <dgm:cxn modelId="{EA32A566-1394-4869-8356-80D175CE8D4F}" srcId="{650DE575-CA98-4CDF-9531-D7727165DAE3}" destId="{926E19B0-CB6D-45EF-B307-D10D31D90FED}" srcOrd="0" destOrd="0" parTransId="{94018854-B5AB-4B46-B222-4E37C20B8B74}" sibTransId="{DCCCB845-F20E-46DF-B879-65AFE8415BC6}"/>
    <dgm:cxn modelId="{701BCC14-2339-4FD4-B05B-1C168645AEB6}" type="presOf" srcId="{0664E0C2-1C3B-4569-BFE6-ED41E9CC5820}" destId="{64AFBB04-8FE5-45D4-9028-063D5595E1FC}" srcOrd="0" destOrd="1" presId="urn:microsoft.com/office/officeart/2005/8/layout/vList6"/>
    <dgm:cxn modelId="{60D754C2-67F3-4577-AEA4-BDD07AAA6396}" srcId="{8F055CAA-9A50-43E5-8644-2A6167D8ABAD}" destId="{A2106E95-C46F-4634-9AA0-E2B577A65620}" srcOrd="4" destOrd="0" parTransId="{2A70DBC3-3DB9-4173-9A08-2C50A7E7ABC8}" sibTransId="{E3056E57-12FA-42E2-A90A-58314609794C}"/>
    <dgm:cxn modelId="{42517282-B66B-4E91-B7BE-B858F5FDCF1B}" type="presOf" srcId="{A2106E95-C46F-4634-9AA0-E2B577A65620}" destId="{67F8104F-A438-4733-983D-5CDC5A77BAC4}" srcOrd="0" destOrd="0" presId="urn:microsoft.com/office/officeart/2005/8/layout/vList6"/>
    <dgm:cxn modelId="{3D3B6298-B0B5-432E-B8F1-85ECD1F1220B}" srcId="{C645E620-C498-4EF7-9E03-8EA7AC8090D0}" destId="{B35D52D0-DCB4-45EA-B9BE-EB3E7C50391C}" srcOrd="0" destOrd="0" parTransId="{55EC4DCB-B63D-4864-AAEC-27C098AB4EE9}" sibTransId="{5D5170FC-3A0A-44C3-A1D8-C2CF66E01916}"/>
    <dgm:cxn modelId="{90415189-D940-4F92-8EAA-F72E2029ADF7}" type="presOf" srcId="{C968A00E-9531-4FDF-BCD6-FCAE1503BB56}" destId="{FB3510B3-655F-417B-818E-9EFB470D0E15}" srcOrd="0" destOrd="0" presId="urn:microsoft.com/office/officeart/2005/8/layout/vList6"/>
    <dgm:cxn modelId="{DABCDD71-C47F-44BC-8F9E-BEE8C0C18D2D}" srcId="{8F055CAA-9A50-43E5-8644-2A6167D8ABAD}" destId="{C645E620-C498-4EF7-9E03-8EA7AC8090D0}" srcOrd="3" destOrd="0" parTransId="{08E9379A-2382-4E08-A528-30D9B401489B}" sibTransId="{44C98D56-5D0B-489E-A18C-C8DF125EB312}"/>
    <dgm:cxn modelId="{5D1F2694-65CB-4508-9199-901CDB10BD0C}" type="presOf" srcId="{9449A382-0C96-4FA6-B8DF-7133F5A59042}" destId="{4F8E88E8-348B-4E20-A3F4-1D6B85D977EC}" srcOrd="0" destOrd="0" presId="urn:microsoft.com/office/officeart/2005/8/layout/vList6"/>
    <dgm:cxn modelId="{9E798F49-C568-4328-971C-CC82C2FF6F0B}" type="presOf" srcId="{F91151F3-3929-4ADD-80FC-42CF4DD0800F}" destId="{4F8E88E8-348B-4E20-A3F4-1D6B85D977EC}" srcOrd="0" destOrd="1" presId="urn:microsoft.com/office/officeart/2005/8/layout/vList6"/>
    <dgm:cxn modelId="{BC7D1DDB-F76D-4F65-9E79-1F56616C738F}" type="presOf" srcId="{996D2D42-1360-4FA6-A68C-B35F3BB56718}" destId="{EBCC32B6-C21D-4371-9E08-725F2345F6FF}" srcOrd="0" destOrd="0" presId="urn:microsoft.com/office/officeart/2005/8/layout/vList6"/>
    <dgm:cxn modelId="{34DFDF37-09E9-48E6-AFCD-517A799C3AC8}" type="presOf" srcId="{6B7F8D53-9DD1-4DC6-A91D-5852D02F40EC}" destId="{D1A01C20-EA10-44D3-A349-93C5402A197D}" srcOrd="0" destOrd="0" presId="urn:microsoft.com/office/officeart/2005/8/layout/vList6"/>
    <dgm:cxn modelId="{A3173054-FA63-4709-9976-9CD60ED82664}" type="presOf" srcId="{A6BE766A-BEFD-43C1-A9D6-A83C7926B5E1}" destId="{27FF97D3-BA6B-4221-88FB-74ADD5A505BA}" srcOrd="0" destOrd="3" presId="urn:microsoft.com/office/officeart/2005/8/layout/vList6"/>
    <dgm:cxn modelId="{F3EB21F9-5E93-4B5F-A317-F6066DB6E5C9}" type="presOf" srcId="{8942C97D-2A95-46D8-8C36-2ABC46433E1A}" destId="{64AFBB04-8FE5-45D4-9028-063D5595E1FC}" srcOrd="0" destOrd="0" presId="urn:microsoft.com/office/officeart/2005/8/layout/vList6"/>
    <dgm:cxn modelId="{EAF060EE-572C-4145-AC91-651A17F41788}" type="presOf" srcId="{B35D52D0-DCB4-45EA-B9BE-EB3E7C50391C}" destId="{FF11AABA-E7EB-4BAA-8562-FD7065310D00}" srcOrd="0" destOrd="0" presId="urn:microsoft.com/office/officeart/2005/8/layout/vList6"/>
    <dgm:cxn modelId="{9CD69127-2771-4655-8854-D1538CA4408D}" srcId="{C645E620-C498-4EF7-9E03-8EA7AC8090D0}" destId="{BF2E7A8B-3724-4920-AA44-D46B8B8F3597}" srcOrd="1" destOrd="0" parTransId="{59073664-59C3-4715-88B9-FE30B5D22FA9}" sibTransId="{970E576D-664F-4BAD-BF5E-B60B2CF2C318}"/>
    <dgm:cxn modelId="{3F596C72-96D4-49FC-813C-02C6A3870DC6}" srcId="{8F055CAA-9A50-43E5-8644-2A6167D8ABAD}" destId="{70D87E53-0DBC-4AF7-BFF2-C9E3B9E11FDF}" srcOrd="0" destOrd="0" parTransId="{D1D1177B-6A5A-489E-A983-C34331A1C091}" sibTransId="{C8182F49-65C0-4D78-B423-14190E776193}"/>
    <dgm:cxn modelId="{BF06D897-A87E-4CF1-B54B-48991F9D3365}" type="presOf" srcId="{BF2E7A8B-3724-4920-AA44-D46B8B8F3597}" destId="{FF11AABA-E7EB-4BAA-8562-FD7065310D00}" srcOrd="0" destOrd="1" presId="urn:microsoft.com/office/officeart/2005/8/layout/vList6"/>
    <dgm:cxn modelId="{1848DACD-DCD8-4DE3-B3CB-CC4F9788A0AD}" type="presOf" srcId="{C612BD3C-2922-46E9-8CBF-36C680EB9A88}" destId="{84B7FBD3-C08E-4874-BAD4-9873842C47E4}" srcOrd="0" destOrd="0" presId="urn:microsoft.com/office/officeart/2005/8/layout/vList6"/>
    <dgm:cxn modelId="{D4A165C2-7CDE-45F4-8B15-B0C118A03805}" type="presOf" srcId="{CFC367F3-B94D-45DC-9873-8DAD83DE1517}" destId="{FF11AABA-E7EB-4BAA-8562-FD7065310D00}" srcOrd="0" destOrd="2" presId="urn:microsoft.com/office/officeart/2005/8/layout/vList6"/>
    <dgm:cxn modelId="{84653682-8A70-4B1F-AA22-BD8ED14F47C2}" srcId="{8F055CAA-9A50-43E5-8644-2A6167D8ABAD}" destId="{C968A00E-9531-4FDF-BCD6-FCAE1503BB56}" srcOrd="6" destOrd="0" parTransId="{F8F4B578-5748-4160-9F5B-3A28B5D5BBAD}" sibTransId="{5F69B88F-40CD-48F6-B6E3-FAD290EE6618}"/>
    <dgm:cxn modelId="{09107D50-6166-463A-9CD9-3CB7993C6D48}" type="presOf" srcId="{8F055CAA-9A50-43E5-8644-2A6167D8ABAD}" destId="{074B0152-56EE-4AA7-8F2F-E813EA558FB9}" srcOrd="0" destOrd="0" presId="urn:microsoft.com/office/officeart/2005/8/layout/vList6"/>
    <dgm:cxn modelId="{02F24667-7DBF-4B82-9357-48FA52EC1A09}" type="presOf" srcId="{926E19B0-CB6D-45EF-B307-D10D31D90FED}" destId="{27FF97D3-BA6B-4221-88FB-74ADD5A505BA}" srcOrd="0" destOrd="0" presId="urn:microsoft.com/office/officeart/2005/8/layout/vList6"/>
    <dgm:cxn modelId="{2791EE87-CF7F-4E3B-B27F-F90E1BBB7238}" type="presOf" srcId="{3E332D9A-C257-4788-813B-1D6DCF65CDC3}" destId="{EBCC32B6-C21D-4371-9E08-725F2345F6FF}" srcOrd="0" destOrd="1" presId="urn:microsoft.com/office/officeart/2005/8/layout/vList6"/>
    <dgm:cxn modelId="{B5F81ED5-428D-4D4F-848F-014A66A948D5}" srcId="{6B7F8D53-9DD1-4DC6-A91D-5852D02F40EC}" destId="{F91151F3-3929-4ADD-80FC-42CF4DD0800F}" srcOrd="1" destOrd="0" parTransId="{4D3FDE27-6AE3-4DBA-A2EF-2E4B15B4C852}" sibTransId="{7C0D79B8-02B8-41D4-8620-F85DF00027D3}"/>
    <dgm:cxn modelId="{3A599508-F7B9-472F-977E-8507F5657EA8}" srcId="{6B7F8D53-9DD1-4DC6-A91D-5852D02F40EC}" destId="{9449A382-0C96-4FA6-B8DF-7133F5A59042}" srcOrd="0" destOrd="0" parTransId="{A9069748-C730-4598-9231-B537A3A71EC6}" sibTransId="{01183FF5-A20A-4EC8-B7D3-5814B0C95784}"/>
    <dgm:cxn modelId="{81F091D6-4D2F-4127-8FD9-367DFA6F00CB}" type="presOf" srcId="{13054B74-7BBF-447B-A243-63047C6977BF}" destId="{27FF97D3-BA6B-4221-88FB-74ADD5A505BA}" srcOrd="0" destOrd="1" presId="urn:microsoft.com/office/officeart/2005/8/layout/vList6"/>
    <dgm:cxn modelId="{984D7025-BAAE-4272-998B-F97C47DCF9A7}" srcId="{650DE575-CA98-4CDF-9531-D7727165DAE3}" destId="{13054B74-7BBF-447B-A243-63047C6977BF}" srcOrd="1" destOrd="0" parTransId="{A66C402B-EDE7-4E80-8F3B-FED66F97BC6C}" sibTransId="{4763EFFF-633A-4E0C-BEBA-8A7FA0208949}"/>
    <dgm:cxn modelId="{558E506E-3EBD-44CA-AAC0-C805D5EB6629}" srcId="{8F055CAA-9A50-43E5-8644-2A6167D8ABAD}" destId="{2E0BFFAE-5A3C-437E-999E-949A8C1AD3E4}" srcOrd="2" destOrd="0" parTransId="{411F6547-7154-47BC-982F-688E3BA547D2}" sibTransId="{96CCE733-116C-4268-8185-E32A0E2551F3}"/>
    <dgm:cxn modelId="{255A01F2-4251-484B-9586-B3D9A0CF50E2}" type="presOf" srcId="{24B8B6EE-7E43-49EC-A558-631D6C2A7A49}" destId="{07028405-25EE-49C2-8B8C-AACEE93C6A7A}" srcOrd="0" destOrd="1" presId="urn:microsoft.com/office/officeart/2005/8/layout/vList6"/>
    <dgm:cxn modelId="{E47FD735-DE3C-4086-8780-FBC3B2039A40}" srcId="{C968A00E-9531-4FDF-BCD6-FCAE1503BB56}" destId="{0664E0C2-1C3B-4569-BFE6-ED41E9CC5820}" srcOrd="1" destOrd="0" parTransId="{376EC52A-022F-4E7A-BB6C-3C6BD78F70D4}" sibTransId="{67F83128-4CC3-4BBD-ACFF-55B81EF99F0F}"/>
    <dgm:cxn modelId="{2D35435E-E085-4012-801A-9F0D2A2D11B5}" type="presOf" srcId="{C645E620-C498-4EF7-9E03-8EA7AC8090D0}" destId="{DE457F95-AFB7-4177-8F53-400BE00D3D24}" srcOrd="0" destOrd="0" presId="urn:microsoft.com/office/officeart/2005/8/layout/vList6"/>
    <dgm:cxn modelId="{2DF5C034-B2B9-40B6-83EE-DA58C4D56A20}" srcId="{C645E620-C498-4EF7-9E03-8EA7AC8090D0}" destId="{CFC367F3-B94D-45DC-9873-8DAD83DE1517}" srcOrd="2" destOrd="0" parTransId="{CADBAF17-69BA-4822-A372-E14ED669904A}" sibTransId="{A454A1EF-7D7D-4097-AFF3-064FA558D839}"/>
    <dgm:cxn modelId="{080B9D14-96FC-4455-9032-885952D36B6C}" srcId="{2E0BFFAE-5A3C-437E-999E-949A8C1AD3E4}" destId="{C612BD3C-2922-46E9-8CBF-36C680EB9A88}" srcOrd="0" destOrd="0" parTransId="{D73EEDF6-74C9-4C60-965A-FA0299FA1BFF}" sibTransId="{1AADE49F-D9B0-401E-803E-11827271A5A4}"/>
    <dgm:cxn modelId="{F03DF938-AC00-4066-8C7E-DC32AB22F7D1}" type="presParOf" srcId="{074B0152-56EE-4AA7-8F2F-E813EA558FB9}" destId="{F098AC64-4E1F-4E8F-85BF-05081D4B3483}" srcOrd="0" destOrd="0" presId="urn:microsoft.com/office/officeart/2005/8/layout/vList6"/>
    <dgm:cxn modelId="{617FF0CC-DA5A-4F8E-8113-BB29A0B31ECD}" type="presParOf" srcId="{F098AC64-4E1F-4E8F-85BF-05081D4B3483}" destId="{DF8E10DE-E343-4EE4-AE71-05D011616913}" srcOrd="0" destOrd="0" presId="urn:microsoft.com/office/officeart/2005/8/layout/vList6"/>
    <dgm:cxn modelId="{580CA931-1F41-41F9-8F93-EF98B57A5BD8}" type="presParOf" srcId="{F098AC64-4E1F-4E8F-85BF-05081D4B3483}" destId="{07028405-25EE-49C2-8B8C-AACEE93C6A7A}" srcOrd="1" destOrd="0" presId="urn:microsoft.com/office/officeart/2005/8/layout/vList6"/>
    <dgm:cxn modelId="{63FE9A61-FE67-4408-88B3-AF15ED18FB06}" type="presParOf" srcId="{074B0152-56EE-4AA7-8F2F-E813EA558FB9}" destId="{2BF8FF4F-81C3-4600-BDB5-E50F5B5C67CB}" srcOrd="1" destOrd="0" presId="urn:microsoft.com/office/officeart/2005/8/layout/vList6"/>
    <dgm:cxn modelId="{BF6E25A3-88E5-48B1-9AE6-3B3AA8501808}" type="presParOf" srcId="{074B0152-56EE-4AA7-8F2F-E813EA558FB9}" destId="{61778E5E-3F3A-4E12-BE2B-AA35484527F0}" srcOrd="2" destOrd="0" presId="urn:microsoft.com/office/officeart/2005/8/layout/vList6"/>
    <dgm:cxn modelId="{DD98A509-EDC4-43EA-A37D-65DDB8F92DD3}" type="presParOf" srcId="{61778E5E-3F3A-4E12-BE2B-AA35484527F0}" destId="{D1A01C20-EA10-44D3-A349-93C5402A197D}" srcOrd="0" destOrd="0" presId="urn:microsoft.com/office/officeart/2005/8/layout/vList6"/>
    <dgm:cxn modelId="{F6652346-AC72-4AFA-A7C8-83776B868E28}" type="presParOf" srcId="{61778E5E-3F3A-4E12-BE2B-AA35484527F0}" destId="{4F8E88E8-348B-4E20-A3F4-1D6B85D977EC}" srcOrd="1" destOrd="0" presId="urn:microsoft.com/office/officeart/2005/8/layout/vList6"/>
    <dgm:cxn modelId="{E1915C41-FAAD-4BB6-ACEB-27F2F41225F0}" type="presParOf" srcId="{074B0152-56EE-4AA7-8F2F-E813EA558FB9}" destId="{E3E65848-18B3-4ADD-BF8F-146CE93B4EFE}" srcOrd="3" destOrd="0" presId="urn:microsoft.com/office/officeart/2005/8/layout/vList6"/>
    <dgm:cxn modelId="{C791ECCA-F371-4F83-8149-98B84A9DFC5B}" type="presParOf" srcId="{074B0152-56EE-4AA7-8F2F-E813EA558FB9}" destId="{2A573476-1C2D-4B86-8955-B2984821A844}" srcOrd="4" destOrd="0" presId="urn:microsoft.com/office/officeart/2005/8/layout/vList6"/>
    <dgm:cxn modelId="{E554B828-1C9F-4E0F-B00B-04073FA823C2}" type="presParOf" srcId="{2A573476-1C2D-4B86-8955-B2984821A844}" destId="{527AB780-35F5-4807-95BB-F7D3C77AC6C1}" srcOrd="0" destOrd="0" presId="urn:microsoft.com/office/officeart/2005/8/layout/vList6"/>
    <dgm:cxn modelId="{04AFE0FE-96A2-42D2-A140-A11793CA68A6}" type="presParOf" srcId="{2A573476-1C2D-4B86-8955-B2984821A844}" destId="{84B7FBD3-C08E-4874-BAD4-9873842C47E4}" srcOrd="1" destOrd="0" presId="urn:microsoft.com/office/officeart/2005/8/layout/vList6"/>
    <dgm:cxn modelId="{46F36605-E42A-491E-B43A-728284E40E10}" type="presParOf" srcId="{074B0152-56EE-4AA7-8F2F-E813EA558FB9}" destId="{57B478A8-D5B0-4B41-B87F-043BB39C3E03}" srcOrd="5" destOrd="0" presId="urn:microsoft.com/office/officeart/2005/8/layout/vList6"/>
    <dgm:cxn modelId="{8EC71FBA-7A06-47D2-891B-AAB71000CAE1}" type="presParOf" srcId="{074B0152-56EE-4AA7-8F2F-E813EA558FB9}" destId="{DBC3DCFA-F754-4E4F-92AB-F58DE64746B5}" srcOrd="6" destOrd="0" presId="urn:microsoft.com/office/officeart/2005/8/layout/vList6"/>
    <dgm:cxn modelId="{9C4E64F6-FF3A-473C-B2E9-1F51AC4D9097}" type="presParOf" srcId="{DBC3DCFA-F754-4E4F-92AB-F58DE64746B5}" destId="{DE457F95-AFB7-4177-8F53-400BE00D3D24}" srcOrd="0" destOrd="0" presId="urn:microsoft.com/office/officeart/2005/8/layout/vList6"/>
    <dgm:cxn modelId="{625B4F3F-FA0E-4A1C-A0A8-24591B0F366D}" type="presParOf" srcId="{DBC3DCFA-F754-4E4F-92AB-F58DE64746B5}" destId="{FF11AABA-E7EB-4BAA-8562-FD7065310D00}" srcOrd="1" destOrd="0" presId="urn:microsoft.com/office/officeart/2005/8/layout/vList6"/>
    <dgm:cxn modelId="{8A370128-7C34-4C2C-BF19-B806122841D4}" type="presParOf" srcId="{074B0152-56EE-4AA7-8F2F-E813EA558FB9}" destId="{F7784D3B-0A94-48D5-87DB-5CE12E6AA2B9}" srcOrd="7" destOrd="0" presId="urn:microsoft.com/office/officeart/2005/8/layout/vList6"/>
    <dgm:cxn modelId="{8173D3CA-354D-4178-9B61-A2DFB84B4DE6}" type="presParOf" srcId="{074B0152-56EE-4AA7-8F2F-E813EA558FB9}" destId="{257C7E65-A883-475C-8E4E-A59CDB0612C6}" srcOrd="8" destOrd="0" presId="urn:microsoft.com/office/officeart/2005/8/layout/vList6"/>
    <dgm:cxn modelId="{F3F865E0-DAA9-403B-A652-3CF9187F51B9}" type="presParOf" srcId="{257C7E65-A883-475C-8E4E-A59CDB0612C6}" destId="{67F8104F-A438-4733-983D-5CDC5A77BAC4}" srcOrd="0" destOrd="0" presId="urn:microsoft.com/office/officeart/2005/8/layout/vList6"/>
    <dgm:cxn modelId="{5FB22206-2A3C-42D0-A6FA-6F39F08C5DB4}" type="presParOf" srcId="{257C7E65-A883-475C-8E4E-A59CDB0612C6}" destId="{EBCC32B6-C21D-4371-9E08-725F2345F6FF}" srcOrd="1" destOrd="0" presId="urn:microsoft.com/office/officeart/2005/8/layout/vList6"/>
    <dgm:cxn modelId="{C02A9D94-07BA-4439-95D5-944241FC71DC}" type="presParOf" srcId="{074B0152-56EE-4AA7-8F2F-E813EA558FB9}" destId="{BCCACAF5-54BF-4436-B9A6-AC8B1FC8E75B}" srcOrd="9" destOrd="0" presId="urn:microsoft.com/office/officeart/2005/8/layout/vList6"/>
    <dgm:cxn modelId="{F3D6E9F3-4A16-4678-AC35-5A88BE644E94}" type="presParOf" srcId="{074B0152-56EE-4AA7-8F2F-E813EA558FB9}" destId="{99454C39-93D4-4F9E-8654-3AD6FEF7C2DC}" srcOrd="10" destOrd="0" presId="urn:microsoft.com/office/officeart/2005/8/layout/vList6"/>
    <dgm:cxn modelId="{27DA6712-29DE-44E1-937E-7B4EC7CB440C}" type="presParOf" srcId="{99454C39-93D4-4F9E-8654-3AD6FEF7C2DC}" destId="{7CF78FA9-2AC1-49E8-98F4-C12831CE29F2}" srcOrd="0" destOrd="0" presId="urn:microsoft.com/office/officeart/2005/8/layout/vList6"/>
    <dgm:cxn modelId="{D4238A03-2125-4F45-96AF-14697544BEE1}" type="presParOf" srcId="{99454C39-93D4-4F9E-8654-3AD6FEF7C2DC}" destId="{27FF97D3-BA6B-4221-88FB-74ADD5A505BA}" srcOrd="1" destOrd="0" presId="urn:microsoft.com/office/officeart/2005/8/layout/vList6"/>
    <dgm:cxn modelId="{CBCD33FE-73A6-42D3-9E0D-C78A1FF6ABDF}" type="presParOf" srcId="{074B0152-56EE-4AA7-8F2F-E813EA558FB9}" destId="{DCBC6F95-860F-4C7A-98B5-4F8FB0FDF158}" srcOrd="11" destOrd="0" presId="urn:microsoft.com/office/officeart/2005/8/layout/vList6"/>
    <dgm:cxn modelId="{3E217746-F6BB-47C5-97DD-48DE2FE8712F}" type="presParOf" srcId="{074B0152-56EE-4AA7-8F2F-E813EA558FB9}" destId="{93BEAEA9-B6B0-47A7-BEC4-63F8DF9369EB}" srcOrd="12" destOrd="0" presId="urn:microsoft.com/office/officeart/2005/8/layout/vList6"/>
    <dgm:cxn modelId="{9323B7A3-239B-4928-B771-2B4538D0577D}" type="presParOf" srcId="{93BEAEA9-B6B0-47A7-BEC4-63F8DF9369EB}" destId="{FB3510B3-655F-417B-818E-9EFB470D0E15}" srcOrd="0" destOrd="0" presId="urn:microsoft.com/office/officeart/2005/8/layout/vList6"/>
    <dgm:cxn modelId="{2D979D0E-C87C-42DA-915F-B5C1C49B6C47}" type="presParOf" srcId="{93BEAEA9-B6B0-47A7-BEC4-63F8DF9369EB}" destId="{64AFBB04-8FE5-45D4-9028-063D5595E1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28405-25EE-49C2-8B8C-AACEE93C6A7A}">
      <dsp:nvSpPr>
        <dsp:cNvPr id="0" name=""/>
        <dsp:cNvSpPr/>
      </dsp:nvSpPr>
      <dsp:spPr>
        <a:xfrm>
          <a:off x="3042441" y="0"/>
          <a:ext cx="5382494" cy="7580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Redação – Tema: Sustentabilidade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9ª série e Ensino Médio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042441" y="94761"/>
        <a:ext cx="5098210" cy="568569"/>
      </dsp:txXfrm>
    </dsp:sp>
    <dsp:sp modelId="{DF8E10DE-E343-4EE4-AE71-05D011616913}">
      <dsp:nvSpPr>
        <dsp:cNvPr id="0" name=""/>
        <dsp:cNvSpPr/>
      </dsp:nvSpPr>
      <dsp:spPr>
        <a:xfrm>
          <a:off x="0" y="75054"/>
          <a:ext cx="3035582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ROTARY NAS </a:t>
          </a:r>
          <a:r>
            <a:rPr lang="pt-BR" sz="1600" b="1" kern="1200" dirty="0" smtClean="0">
              <a:latin typeface="Century Gothic" panose="020B0502020202020204" pitchFamily="34" charset="0"/>
            </a:rPr>
            <a:t>ESCOLAS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105206"/>
        <a:ext cx="2975278" cy="557361"/>
      </dsp:txXfrm>
    </dsp:sp>
    <dsp:sp modelId="{4F8E88E8-348B-4E20-A3F4-1D6B85D977EC}">
      <dsp:nvSpPr>
        <dsp:cNvPr id="0" name=""/>
        <dsp:cNvSpPr/>
      </dsp:nvSpPr>
      <dsp:spPr>
        <a:xfrm>
          <a:off x="3062998" y="873741"/>
          <a:ext cx="5361937" cy="7571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Realização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062998" y="968384"/>
        <a:ext cx="5078010" cy="567855"/>
      </dsp:txXfrm>
    </dsp:sp>
    <dsp:sp modelId="{D1A01C20-EA10-44D3-A349-93C5402A197D}">
      <dsp:nvSpPr>
        <dsp:cNvPr id="0" name=""/>
        <dsp:cNvSpPr/>
      </dsp:nvSpPr>
      <dsp:spPr>
        <a:xfrm>
          <a:off x="0" y="952564"/>
          <a:ext cx="3057455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PROJETO RUMO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982716"/>
        <a:ext cx="2997151" cy="557361"/>
      </dsp:txXfrm>
    </dsp:sp>
    <dsp:sp modelId="{84B7FBD3-C08E-4874-BAD4-9873842C47E4}">
      <dsp:nvSpPr>
        <dsp:cNvPr id="0" name=""/>
        <dsp:cNvSpPr/>
      </dsp:nvSpPr>
      <dsp:spPr>
        <a:xfrm>
          <a:off x="3112911" y="1688689"/>
          <a:ext cx="5312024" cy="7182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Jovens para RYLA (2)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(68 redações)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112911" y="1778466"/>
        <a:ext cx="5042694" cy="538660"/>
      </dsp:txXfrm>
    </dsp:sp>
    <dsp:sp modelId="{527AB780-35F5-4807-95BB-F7D3C77AC6C1}">
      <dsp:nvSpPr>
        <dsp:cNvPr id="0" name=""/>
        <dsp:cNvSpPr/>
      </dsp:nvSpPr>
      <dsp:spPr>
        <a:xfrm>
          <a:off x="0" y="1735906"/>
          <a:ext cx="3104680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RYLA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1766058"/>
        <a:ext cx="3044376" cy="557361"/>
      </dsp:txXfrm>
    </dsp:sp>
    <dsp:sp modelId="{FF11AABA-E7EB-4BAA-8562-FD7065310D00}">
      <dsp:nvSpPr>
        <dsp:cNvPr id="0" name=""/>
        <dsp:cNvSpPr/>
      </dsp:nvSpPr>
      <dsp:spPr>
        <a:xfrm>
          <a:off x="3112911" y="2480776"/>
          <a:ext cx="5312024" cy="917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Certificação do clube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Inscrição no intercâmbio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Jovem intercambista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112911" y="2595501"/>
        <a:ext cx="4967849" cy="688351"/>
      </dsp:txXfrm>
    </dsp:sp>
    <dsp:sp modelId="{DE457F95-AFB7-4177-8F53-400BE00D3D24}">
      <dsp:nvSpPr>
        <dsp:cNvPr id="0" name=""/>
        <dsp:cNvSpPr/>
      </dsp:nvSpPr>
      <dsp:spPr>
        <a:xfrm>
          <a:off x="0" y="2599578"/>
          <a:ext cx="3104680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YEP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2629730"/>
        <a:ext cx="3044376" cy="557361"/>
      </dsp:txXfrm>
    </dsp:sp>
    <dsp:sp modelId="{EBCC32B6-C21D-4371-9E08-725F2345F6FF}">
      <dsp:nvSpPr>
        <dsp:cNvPr id="0" name=""/>
        <dsp:cNvSpPr/>
      </dsp:nvSpPr>
      <dsp:spPr>
        <a:xfrm>
          <a:off x="3112911" y="3401283"/>
          <a:ext cx="5312024" cy="7857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Indicação do clube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Homenagem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112911" y="3499498"/>
        <a:ext cx="5017379" cy="589289"/>
      </dsp:txXfrm>
    </dsp:sp>
    <dsp:sp modelId="{67F8104F-A438-4733-983D-5CDC5A77BAC4}">
      <dsp:nvSpPr>
        <dsp:cNvPr id="0" name=""/>
        <dsp:cNvSpPr/>
      </dsp:nvSpPr>
      <dsp:spPr>
        <a:xfrm>
          <a:off x="0" y="3497002"/>
          <a:ext cx="3104680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EDUCADOR DO ANO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3527154"/>
        <a:ext cx="3044376" cy="557361"/>
      </dsp:txXfrm>
    </dsp:sp>
    <dsp:sp modelId="{27FF97D3-BA6B-4221-88FB-74ADD5A505BA}">
      <dsp:nvSpPr>
        <dsp:cNvPr id="0" name=""/>
        <dsp:cNvSpPr/>
      </dsp:nvSpPr>
      <dsp:spPr>
        <a:xfrm>
          <a:off x="3112911" y="4248769"/>
          <a:ext cx="5312024" cy="10053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Implantação do projeto “Ler”</a:t>
          </a:r>
          <a:endParaRPr lang="pt-BR" sz="12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“KITS” para </a:t>
          </a:r>
          <a:r>
            <a:rPr lang="pt-BR" sz="1200" b="1" kern="1200" baseline="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escolas</a:t>
          </a:r>
          <a:r>
            <a:rPr lang="pt-BR" sz="12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 públicas (caderno, lápis e borracha)</a:t>
          </a:r>
          <a:endParaRPr lang="pt-BR" sz="12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Interact – Menção presidencial criação</a:t>
          </a:r>
          <a:endParaRPr lang="pt-BR" sz="12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Plantio de árvores, etc...</a:t>
          </a:r>
          <a:endParaRPr lang="pt-BR" sz="12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112911" y="4374433"/>
        <a:ext cx="4935032" cy="753983"/>
      </dsp:txXfrm>
    </dsp:sp>
    <dsp:sp modelId="{7CF78FA9-2AC1-49E8-98F4-C12831CE29F2}">
      <dsp:nvSpPr>
        <dsp:cNvPr id="0" name=""/>
        <dsp:cNvSpPr/>
      </dsp:nvSpPr>
      <dsp:spPr>
        <a:xfrm>
          <a:off x="0" y="4438182"/>
          <a:ext cx="3104680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PROJETOS HUMANITÁRIOS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4468334"/>
        <a:ext cx="3044376" cy="557361"/>
      </dsp:txXfrm>
    </dsp:sp>
    <dsp:sp modelId="{64AFBB04-8FE5-45D4-9028-063D5595E1FC}">
      <dsp:nvSpPr>
        <dsp:cNvPr id="0" name=""/>
        <dsp:cNvSpPr/>
      </dsp:nvSpPr>
      <dsp:spPr>
        <a:xfrm>
          <a:off x="3112911" y="5318817"/>
          <a:ext cx="5312024" cy="8069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Revista “Educação”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rPr>
            <a:t>Atendimento à entidades</a:t>
          </a:r>
          <a:endParaRPr lang="pt-BR" sz="1400" b="1" kern="1200" dirty="0">
            <a:solidFill>
              <a:schemeClr val="bg2">
                <a:lumMod val="75000"/>
              </a:schemeClr>
            </a:solidFill>
            <a:latin typeface="Century Gothic" panose="020B0502020202020204" pitchFamily="34" charset="0"/>
          </a:endParaRPr>
        </a:p>
      </dsp:txBody>
      <dsp:txXfrm>
        <a:off x="3112911" y="5419690"/>
        <a:ext cx="5009405" cy="605239"/>
      </dsp:txXfrm>
    </dsp:sp>
    <dsp:sp modelId="{FB3510B3-655F-417B-818E-9EFB470D0E15}">
      <dsp:nvSpPr>
        <dsp:cNvPr id="0" name=""/>
        <dsp:cNvSpPr/>
      </dsp:nvSpPr>
      <dsp:spPr>
        <a:xfrm>
          <a:off x="0" y="5439346"/>
          <a:ext cx="3104680" cy="61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latin typeface="Century Gothic" panose="020B0502020202020204" pitchFamily="34" charset="0"/>
            </a:rPr>
            <a:t>ROTARY NA COMUNIDADE</a:t>
          </a:r>
          <a:endParaRPr lang="pt-BR" sz="1600" b="1" kern="1200" dirty="0">
            <a:latin typeface="Century Gothic" panose="020B0502020202020204" pitchFamily="34" charset="0"/>
          </a:endParaRPr>
        </a:p>
      </dsp:txBody>
      <dsp:txXfrm>
        <a:off x="30152" y="5469498"/>
        <a:ext cx="3044376" cy="557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457200"/>
            <a:ext cx="10791508" cy="5909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Ano de 2017</a:t>
            </a:r>
          </a:p>
          <a:p>
            <a:pPr marL="0" indent="0" algn="ctr">
              <a:buNone/>
            </a:pPr>
            <a:r>
              <a:rPr lang="pt-BR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100 anos de Fundação Rotária</a:t>
            </a:r>
          </a:p>
          <a:p>
            <a:pPr marL="0" indent="0">
              <a:buNone/>
            </a:pPr>
            <a:endParaRPr lang="pt-BR" sz="4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pt-BR" sz="4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pt-BR" sz="4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112 anos de Rotary Internacional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Resultado de imagem para fundação rotá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35" y="2641749"/>
            <a:ext cx="6840061" cy="193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6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9229" y="1475509"/>
            <a:ext cx="9104025" cy="4260273"/>
          </a:xfrm>
        </p:spPr>
        <p:txBody>
          <a:bodyPr/>
          <a:lstStyle/>
          <a:p>
            <a:pPr marL="0" indent="0" algn="ctr">
              <a:buNone/>
            </a:pPr>
            <a:r>
              <a:rPr lang="pt-BR" sz="4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Incentivar e/ou estimular alunos de escolas públicas, através de concurso de redação.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24639" y="1600200"/>
            <a:ext cx="8075324" cy="3938155"/>
          </a:xfrm>
        </p:spPr>
        <p:txBody>
          <a:bodyPr/>
          <a:lstStyle/>
          <a:p>
            <a:pPr marL="0" indent="0" algn="ctr">
              <a:buNone/>
            </a:pPr>
            <a:r>
              <a:rPr lang="pt-BR" sz="4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TEMA</a:t>
            </a:r>
          </a:p>
          <a:p>
            <a:pPr marL="0" indent="0" algn="ctr">
              <a:buNone/>
            </a:pPr>
            <a:r>
              <a:rPr lang="pt-BR" sz="4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“SUSTENTABILIDADE”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0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0221" y="1007917"/>
            <a:ext cx="7471064" cy="1683328"/>
          </a:xfrm>
        </p:spPr>
        <p:txBody>
          <a:bodyPr>
            <a:normAutofit/>
          </a:bodyPr>
          <a:lstStyle/>
          <a:p>
            <a:r>
              <a:rPr lang="pt-BR" sz="4800" dirty="0" smtClean="0"/>
              <a:t>RECURSOS MATERIAIS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6885" y="2774373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pt-BR" sz="4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“kit” a ser doado pelo  ROTARY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1548" y="351750"/>
            <a:ext cx="4999616" cy="1653695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 smtClean="0"/>
              <a:t>PREMIAÇÕES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849" y="2618509"/>
            <a:ext cx="8054542" cy="2524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Aluno – 1 Tablet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Professor – 1 Notebook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Escola – 1 Data show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4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4514" y="250257"/>
            <a:ext cx="8534400" cy="777507"/>
          </a:xfrm>
        </p:spPr>
        <p:txBody>
          <a:bodyPr/>
          <a:lstStyle/>
          <a:p>
            <a:r>
              <a:rPr lang="pt-BR" dirty="0" smtClean="0"/>
              <a:t>Orientações para a redação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1" y="1395664"/>
            <a:ext cx="9874703" cy="52650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Tema: Sustentabilidade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Público alvo: Alunos da 9ª série do Ensino Fundamental ao 3º ano do Ensino Médio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Rotary – Distrito 4420 – 17 áreas (cada área escolhe uma escola)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Será fornecido “KIT” contendo: papel, caneta e impressos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Serão escolhidas por escola as 5 (cinco) melhores redações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Entre as escolhidas, a comissão julgadora escolherá uma redação por escola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Cada aluno vencedor receberá 1 Tablet (17 ao todo)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melhor redação entre os dezessete finalistas, a escola receberá um Data Show e o professor um Notebook.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1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0346" y="290717"/>
            <a:ext cx="8534400" cy="1507067"/>
          </a:xfrm>
        </p:spPr>
        <p:txBody>
          <a:bodyPr/>
          <a:lstStyle/>
          <a:p>
            <a:pPr algn="ctr"/>
            <a:r>
              <a:rPr lang="pt-BR" b="1" dirty="0" smtClean="0"/>
              <a:t>Projeto rumo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5594" y="1797784"/>
            <a:ext cx="9624444" cy="3878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Palestras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Dinâmicas (Exposições 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faculdades, sorteios, etc.)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Tema: Educação</a:t>
            </a:r>
            <a:endParaRPr lang="pt-B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Orientação </a:t>
            </a:r>
            <a:r>
              <a:rPr lang="pt-BR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profissional aos </a:t>
            </a:r>
            <a:r>
              <a:rPr lang="pt-BR" sz="2800">
                <a:solidFill>
                  <a:schemeClr val="tx2">
                    <a:lumMod val="40000"/>
                    <a:lumOff val="60000"/>
                  </a:schemeClr>
                </a:solidFill>
              </a:rPr>
              <a:t>jovens </a:t>
            </a:r>
            <a:r>
              <a:rPr lang="pt-BR" sz="28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das escolas</a:t>
            </a:r>
            <a:endParaRPr lang="pt-B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Tx/>
              <a:buChar char="-"/>
            </a:pPr>
            <a:endParaRPr lang="pt-BR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865076" cy="5705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Haverá um palestrante (Que será escolhido pelos jovens das escolas participantes do projeto)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Local: Escola que possua condições de coordenar o evento, propiciando que cada jovem possa participar de pelo menos duas opções de sua escolha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dinâmica ficará a critério dos coordenadores, podendo focar em exposição e/ou feira de faculdade da comunidade onde cada clube atua.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8965" y="567890"/>
            <a:ext cx="8534400" cy="902635"/>
          </a:xfrm>
        </p:spPr>
        <p:txBody>
          <a:bodyPr/>
          <a:lstStyle/>
          <a:p>
            <a:pPr algn="ctr"/>
            <a:r>
              <a:rPr lang="pt-BR" b="1" dirty="0" smtClean="0"/>
              <a:t>RYLA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8965" y="1301816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desenvolvidas: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Jovens para o RYLA (2 ou 68 da gincana)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Utilizando-se de material do R. I., levar às escolas e empresas, informações visando à adesão aos projetos de jovens interessados</a:t>
            </a:r>
            <a:endParaRPr lang="pt-B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8334" y="354798"/>
            <a:ext cx="8534400" cy="662003"/>
          </a:xfrm>
        </p:spPr>
        <p:txBody>
          <a:bodyPr/>
          <a:lstStyle/>
          <a:p>
            <a:pPr algn="ctr"/>
            <a:r>
              <a:rPr lang="pt-BR" b="1" dirty="0" smtClean="0"/>
              <a:t>yep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5524" y="1016801"/>
            <a:ext cx="8564095" cy="4766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Certificação dos clubes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Inscrição no intercâmbio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Jovem intercambista</a:t>
            </a:r>
          </a:p>
          <a:p>
            <a:pPr>
              <a:buFontTx/>
              <a:buChar char="-"/>
            </a:pP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Utilizando-se do material do R. I. divulgar as experiências e as possibilidades aos jovens das escolas participantes.</a:t>
            </a: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248920"/>
            <a:ext cx="8534400" cy="873759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Educador do ano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090" y="1609825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Indicação do Clube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Homenagem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Tema: Educação – Reconhecimento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9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1349" y="675409"/>
            <a:ext cx="8001000" cy="1683328"/>
          </a:xfrm>
        </p:spPr>
        <p:txBody>
          <a:bodyPr/>
          <a:lstStyle/>
          <a:p>
            <a:pPr algn="ctr"/>
            <a:r>
              <a:rPr lang="pt-BR" b="1" dirty="0" smtClean="0"/>
              <a:t>Projeto</a:t>
            </a:r>
            <a:br>
              <a:rPr lang="pt-BR" b="1" dirty="0" smtClean="0"/>
            </a:br>
            <a:r>
              <a:rPr lang="pt-BR" b="1" dirty="0" smtClean="0"/>
              <a:t>“Educação”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Ano Rotário 2017/2018</a:t>
            </a:r>
          </a:p>
          <a:p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Governador Cláudio </a:t>
            </a:r>
            <a:r>
              <a:rPr lang="pt-BR" sz="2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Takata</a:t>
            </a:r>
            <a:endParaRPr lang="pt-BR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Distrito 4420</a:t>
            </a:r>
            <a:endParaRPr lang="pt-BR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1" y="685800"/>
            <a:ext cx="9104681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Clube indica, através de escolha pela diretoria da educação da comunidade local e/ou de escola convidada a participar, um educador, reconhecidamente de valor na </a:t>
            </a: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comunidade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Em reunião festiva, entrega de diploma de mérito e/ou outra homenagem que seja de escolha do clube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Documentar o evento para o projeto</a:t>
            </a: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4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1132114"/>
            <a:ext cx="9755188" cy="5148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Implantação do Projeto “LER”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“KITS” para escolas públicas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Interact – Menção presidencial, criação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Plantio de árvores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Família Rotária nos projetos sustentáveis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Doação à F. 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Aumento de associados que doem U$ 25 a um Fundo da F. R.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75658" y="500351"/>
            <a:ext cx="694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PROJETOS HUMANITÁRIOS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2036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151" y="707993"/>
            <a:ext cx="8534400" cy="81600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Rotary na comunidade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5217" y="685801"/>
            <a:ext cx="9210560" cy="564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Atividades a serem desenvolvidas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Divulgação – Revista do Maurício de Souza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Atendimento à entidades da comunidade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 clube divulga na comunidade ações do Rotary sobre a importância de se priorizar a educação (revista de apoio)</a:t>
            </a: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297186" cy="58978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Clube convida para suas reuniões autoridades do ensino de sua comunidade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Clube registra presença de palestrantes da educação de sua comunidade, estado e/ou país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imagem de Rotary sempre presente, uso de ferramentas do R.I.</a:t>
            </a: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0030" y="937260"/>
            <a:ext cx="118300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3200" dirty="0" smtClean="0"/>
              <a:t>A governadoria alocará verba para as atividades sugeridas;</a:t>
            </a:r>
          </a:p>
          <a:p>
            <a:pPr marL="457200" indent="-457200">
              <a:buFontTx/>
              <a:buChar char="-"/>
            </a:pPr>
            <a:r>
              <a:rPr lang="pt-BR" sz="3200" dirty="0" smtClean="0"/>
              <a:t>Os clubes deverão manifestar seu interesse em quais atividades;</a:t>
            </a:r>
          </a:p>
          <a:p>
            <a:pPr marL="457200" indent="-457200">
              <a:buFontTx/>
              <a:buChar char="-"/>
            </a:pPr>
            <a:r>
              <a:rPr lang="pt-BR" sz="3200" dirty="0" smtClean="0"/>
              <a:t>A coordenação será dos representantes da governadoria e a execução por rotarianos designados pelos clubes;</a:t>
            </a:r>
          </a:p>
          <a:p>
            <a:pPr marL="457200" indent="-457200">
              <a:buFontTx/>
              <a:buChar char="-"/>
            </a:pPr>
            <a:r>
              <a:rPr lang="pt-BR" sz="3200" dirty="0" smtClean="0"/>
              <a:t>Reconhecimento aos clubes participantes por ações realizadas.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740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728" y="1382486"/>
            <a:ext cx="8393900" cy="514894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S</a:t>
            </a:r>
            <a:r>
              <a:rPr lang="pt-BR" cap="none" dirty="0" smtClean="0"/>
              <a:t>ilvio José Marola</a:t>
            </a:r>
            <a:br>
              <a:rPr lang="pt-BR" cap="none" dirty="0" smtClean="0"/>
            </a:br>
            <a:r>
              <a:rPr lang="pt-BR" cap="none" dirty="0" smtClean="0"/>
              <a:t>Gov. 2002/2003</a:t>
            </a:r>
            <a:br>
              <a:rPr lang="pt-BR" cap="none" dirty="0" smtClean="0"/>
            </a:br>
            <a:r>
              <a:rPr lang="pt-BR" cap="none" dirty="0" smtClean="0"/>
              <a:t>Distrito 4420</a:t>
            </a:r>
            <a:br>
              <a:rPr lang="pt-BR" cap="none" dirty="0" smtClean="0"/>
            </a:br>
            <a:r>
              <a:rPr lang="pt-BR" cap="none" dirty="0" smtClean="0"/>
              <a:t>Clube São Bernardo do Campo</a:t>
            </a:r>
            <a:br>
              <a:rPr lang="pt-BR" cap="none" dirty="0" smtClean="0"/>
            </a:br>
            <a:r>
              <a:rPr lang="pt-BR" cap="none" dirty="0" smtClean="0"/>
              <a:t/>
            </a:r>
            <a:br>
              <a:rPr lang="pt-BR" cap="none" dirty="0" smtClean="0"/>
            </a:br>
            <a:r>
              <a:rPr lang="pt-BR" cap="none" dirty="0" smtClean="0"/>
              <a:t>Sergio Lazzarini</a:t>
            </a:r>
            <a:br>
              <a:rPr lang="pt-BR" cap="none" dirty="0" smtClean="0"/>
            </a:br>
            <a:r>
              <a:rPr lang="pt-BR" cap="none" dirty="0" smtClean="0"/>
              <a:t>Gov. 2008/2009</a:t>
            </a:r>
            <a:br>
              <a:rPr lang="pt-BR" cap="none" dirty="0" smtClean="0"/>
            </a:br>
            <a:r>
              <a:rPr lang="pt-BR" cap="none" dirty="0" smtClean="0"/>
              <a:t>Distrito 4420</a:t>
            </a:r>
            <a:br>
              <a:rPr lang="pt-BR" cap="none" dirty="0" smtClean="0"/>
            </a:br>
            <a:r>
              <a:rPr lang="pt-BR" cap="none" dirty="0" smtClean="0"/>
              <a:t>Clube Santo André</a:t>
            </a:r>
            <a:br>
              <a:rPr lang="pt-BR" cap="none" dirty="0" smtClean="0"/>
            </a:br>
            <a:endParaRPr lang="pt-BR" cap="none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03714" y="413657"/>
            <a:ext cx="6520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BOM TRABALHO A TODOS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7290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0" y="685801"/>
            <a:ext cx="10174289" cy="5205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Projeto de ROTARY INTERNACIONAL </a:t>
            </a:r>
          </a:p>
          <a:p>
            <a:pPr marL="0" indent="0" algn="ctr">
              <a:buNone/>
            </a:pPr>
            <a:r>
              <a:rPr lang="pt-BR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tendo como prioridade a </a:t>
            </a:r>
          </a:p>
          <a:p>
            <a:pPr marL="0" indent="0" algn="ctr">
              <a:buNone/>
            </a:pPr>
            <a:r>
              <a:rPr lang="pt-BR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“Educação”</a:t>
            </a:r>
          </a:p>
        </p:txBody>
      </p:sp>
    </p:spTree>
    <p:extLst>
      <p:ext uri="{BB962C8B-B14F-4D97-AF65-F5344CB8AC3E}">
        <p14:creationId xmlns:p14="http://schemas.microsoft.com/office/powerpoint/2010/main" val="17248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2477" y="452388"/>
            <a:ext cx="8534400" cy="713739"/>
          </a:xfrm>
        </p:spPr>
        <p:txBody>
          <a:bodyPr/>
          <a:lstStyle/>
          <a:p>
            <a:r>
              <a:rPr lang="pt-BR" dirty="0" smtClean="0"/>
              <a:t>Sinopse: </a:t>
            </a:r>
            <a:r>
              <a:rPr lang="pt-BR" cap="none" dirty="0" smtClean="0"/>
              <a:t>Rotary Internacional</a:t>
            </a:r>
            <a:endParaRPr lang="pt-BR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7647" y="1453414"/>
            <a:ext cx="8944059" cy="4889634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Instituição fundada em 1905, em Chicago-EUA pelo advogado Paul Percy Harris.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 como lemas principais: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“Dar de si antes de pensar em si.”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“Mais se beneficia quem melhor serve.”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“Prestar serviços à comunidade.” Etc...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Fundação Rotária criada em 1917, braço forte do Rotary Internacional, financiando projetos no mundo. Doações de rotarianos e de benemerentes.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5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9275" y="32681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pt-BR" sz="4000" cap="none" dirty="0" smtClean="0"/>
              <a:t>Apresentação do Projeto</a:t>
            </a:r>
            <a:br>
              <a:rPr lang="pt-BR" sz="4000" cap="none" dirty="0" smtClean="0"/>
            </a:br>
            <a:r>
              <a:rPr lang="pt-BR" sz="4000" cap="none" dirty="0" smtClean="0"/>
              <a:t>“Prioridade – Educação”</a:t>
            </a:r>
            <a:endParaRPr lang="pt-BR" sz="4000" cap="none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16902"/>
              </p:ext>
            </p:extLst>
          </p:nvPr>
        </p:nvGraphicFramePr>
        <p:xfrm>
          <a:off x="222250" y="1987550"/>
          <a:ext cx="117284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210"/>
                <a:gridCol w="7127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Ano Rotário a ser desenvolvido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2017/2018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Governador do Distrito Rotário 4420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Cláudio </a:t>
                      </a:r>
                      <a:r>
                        <a:rPr lang="pt-BR" dirty="0" err="1" smtClean="0"/>
                        <a:t>Takata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Abrangência do Distrito 4420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São Paulo-Capital, Região ABCDMRR</a:t>
                      </a:r>
                      <a:r>
                        <a:rPr lang="pt-BR" baseline="0" dirty="0" smtClean="0"/>
                        <a:t> e Baixada Santista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de Clubes Rotários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de Rotarianos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2.000 (aproximadamente)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Metas do R. I. para o ano,</a:t>
                      </a:r>
                      <a:r>
                        <a:rPr lang="pt-BR" baseline="0" dirty="0" smtClean="0"/>
                        <a:t> entre outras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Educação / Planeta Terra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68680" y="4526280"/>
            <a:ext cx="10332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Os propósitos dessas metas do R. I., trabalhando em conformidade com a ONU, são:</a:t>
            </a:r>
          </a:p>
          <a:p>
            <a:r>
              <a:rPr lang="pt-BR" sz="2400" dirty="0" smtClean="0"/>
              <a:t>“... De alcançarmos paz, prosperidade, segurança e igualdade para todos.”</a:t>
            </a:r>
          </a:p>
          <a:p>
            <a:r>
              <a:rPr lang="pt-BR" sz="2400" dirty="0" smtClean="0"/>
              <a:t>(Palavras do Presidente do Rotary Internacional John Germ)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5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445" y="130623"/>
            <a:ext cx="9491519" cy="497061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chemeClr val="bg2">
                    <a:lumMod val="75000"/>
                  </a:schemeClr>
                </a:solidFill>
              </a:rPr>
              <a:t>                 </a:t>
            </a:r>
            <a:r>
              <a:rPr lang="pt-BR" sz="3200" b="1" dirty="0" smtClean="0">
                <a:solidFill>
                  <a:schemeClr val="bg2">
                    <a:lumMod val="75000"/>
                  </a:schemeClr>
                </a:solidFill>
              </a:rPr>
              <a:t>PRIORIDADE                      </a:t>
            </a:r>
            <a:r>
              <a:rPr lang="pt-BR" sz="3200" b="1" dirty="0">
                <a:solidFill>
                  <a:schemeClr val="bg2">
                    <a:lumMod val="75000"/>
                  </a:schemeClr>
                </a:solidFill>
              </a:rPr>
              <a:t>EDUCAÇÃO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27645"/>
              </p:ext>
            </p:extLst>
          </p:nvPr>
        </p:nvGraphicFramePr>
        <p:xfrm>
          <a:off x="1919536" y="732198"/>
          <a:ext cx="8424936" cy="6125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5352180" y="247893"/>
            <a:ext cx="1152128" cy="2880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70" y="2265997"/>
            <a:ext cx="1771650" cy="1775193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011681" y="537210"/>
            <a:ext cx="7498079" cy="55206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pt-BR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GINCANA ENTRE OS CLUBES</a:t>
            </a:r>
            <a:endParaRPr lang="pt-B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6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3030" y="441112"/>
            <a:ext cx="9207182" cy="1524848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Rotary nas escolas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1462" y="2720340"/>
            <a:ext cx="8534400" cy="36152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Redação</a:t>
            </a:r>
          </a:p>
          <a:p>
            <a:pPr algn="ctr">
              <a:buFont typeface="Courier New" panose="02070309020205020404" pitchFamily="49" charset="0"/>
              <a:buChar char="o"/>
            </a:pPr>
            <a:endParaRPr lang="pt-BR" sz="4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Tema: SUSTENTABILIDADE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62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4185" y="353290"/>
            <a:ext cx="6256915" cy="13404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5300" b="1" dirty="0" smtClean="0"/>
              <a:t>CRONOGRAMA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637" y="1506682"/>
            <a:ext cx="11253354" cy="49252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Fevereiro </a:t>
            </a:r>
            <a:r>
              <a:rPr lang="pt-BR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 2017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Início de contatos com a Administração Pública – Secretaria 	de Educação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Maio de 2017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Início dos trabalhos com os alunos das 	escolas escolhidas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Setembro de 2017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Final do processo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855</TotalTime>
  <Words>865</Words>
  <Application>Microsoft Office PowerPoint</Application>
  <PresentationFormat>Personalizar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Fatia</vt:lpstr>
      <vt:lpstr>Apresentação do PowerPoint</vt:lpstr>
      <vt:lpstr>Projeto “Educação”</vt:lpstr>
      <vt:lpstr>Apresentação do PowerPoint</vt:lpstr>
      <vt:lpstr>Sinopse: Rotary Internacional</vt:lpstr>
      <vt:lpstr>Apresentação do Projeto “Prioridade – Educação”</vt:lpstr>
      <vt:lpstr>                 PRIORIDADE                      EDUCAÇÃO</vt:lpstr>
      <vt:lpstr>Apresentação do PowerPoint</vt:lpstr>
      <vt:lpstr>Rotary nas escolas</vt:lpstr>
      <vt:lpstr> CRONOGRAMA </vt:lpstr>
      <vt:lpstr>Apresentação do PowerPoint</vt:lpstr>
      <vt:lpstr>Apresentação do PowerPoint</vt:lpstr>
      <vt:lpstr>RECURSOS MATERIAIS</vt:lpstr>
      <vt:lpstr>PREMIAÇÕES</vt:lpstr>
      <vt:lpstr>Orientações para a redação</vt:lpstr>
      <vt:lpstr>Projeto rumo</vt:lpstr>
      <vt:lpstr>Apresentação do PowerPoint</vt:lpstr>
      <vt:lpstr>RYLA</vt:lpstr>
      <vt:lpstr>yep</vt:lpstr>
      <vt:lpstr>Educador do ano</vt:lpstr>
      <vt:lpstr>Apresentação do PowerPoint</vt:lpstr>
      <vt:lpstr>Apresentação do PowerPoint</vt:lpstr>
      <vt:lpstr>Rotary na comunidade</vt:lpstr>
      <vt:lpstr>Apresentação do PowerPoint</vt:lpstr>
      <vt:lpstr>Apresentação do PowerPoint</vt:lpstr>
      <vt:lpstr> Silvio José Marola Gov. 2002/2003 Distrito 4420 Clube São Bernardo do Campo  Sergio Lazzarini Gov. 2008/2009 Distrito 4420 Clube Santo André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“Educação”</dc:title>
  <dc:creator>Alessandra Aparecida Moreira</dc:creator>
  <cp:lastModifiedBy>Silvio Jose Marola</cp:lastModifiedBy>
  <cp:revision>40</cp:revision>
  <dcterms:created xsi:type="dcterms:W3CDTF">2017-03-06T14:22:01Z</dcterms:created>
  <dcterms:modified xsi:type="dcterms:W3CDTF">2017-03-09T13:49:04Z</dcterms:modified>
</cp:coreProperties>
</file>