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2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57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6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85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08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77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00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15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62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7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49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AD2B-7B0B-4DA6-AC79-C4CD4AFD0E4E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871D-716B-48E2-9864-B93150AF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08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9463" y="3687835"/>
            <a:ext cx="393966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ead.rotary4420.org.br</a:t>
            </a:r>
          </a:p>
          <a:p>
            <a:pPr algn="ctr"/>
            <a:endParaRPr lang="pt-BR" sz="5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i="1" dirty="0"/>
              <a:t>E</a:t>
            </a:r>
            <a:r>
              <a:rPr lang="pt-BR" sz="2400" i="1" dirty="0"/>
              <a:t>nsino </a:t>
            </a:r>
            <a:r>
              <a:rPr lang="pt-BR" sz="2400" b="1" i="1" dirty="0"/>
              <a:t>À</a:t>
            </a:r>
            <a:r>
              <a:rPr lang="pt-BR" sz="2400" i="1" dirty="0"/>
              <a:t> </a:t>
            </a:r>
            <a:r>
              <a:rPr lang="pt-BR" sz="2400" b="1" i="1" dirty="0"/>
              <a:t>D</a:t>
            </a:r>
            <a:r>
              <a:rPr lang="pt-BR" sz="2400" i="1" dirty="0"/>
              <a:t>istância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321848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33412" y="5139120"/>
            <a:ext cx="8372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Governador 2017-18: 	</a:t>
            </a:r>
            <a:r>
              <a:rPr lang="pt-BR" b="1" dirty="0"/>
              <a:t>Claudio </a:t>
            </a:r>
            <a:r>
              <a:rPr lang="pt-BR" b="1" dirty="0" err="1"/>
              <a:t>Takata</a:t>
            </a:r>
            <a:r>
              <a:rPr lang="pt-BR" b="1" dirty="0"/>
              <a:t> 	     	</a:t>
            </a:r>
            <a:r>
              <a:rPr lang="pt-BR" dirty="0"/>
              <a:t>governadoria1718@gmail.com</a:t>
            </a:r>
          </a:p>
          <a:p>
            <a:endParaRPr lang="pt-BR" sz="800" dirty="0"/>
          </a:p>
          <a:p>
            <a:r>
              <a:rPr lang="pt-BR" dirty="0"/>
              <a:t>       Instrutor Distrital: 	</a:t>
            </a:r>
            <a:r>
              <a:rPr lang="pt-BR" b="1" dirty="0"/>
              <a:t>Rui Cabral de Mello 	</a:t>
            </a:r>
            <a:r>
              <a:rPr lang="pt-BR" dirty="0"/>
              <a:t>ruirotary@terra.com.br</a:t>
            </a:r>
          </a:p>
          <a:p>
            <a:endParaRPr lang="pt-BR" sz="800" dirty="0"/>
          </a:p>
          <a:p>
            <a:r>
              <a:rPr lang="pt-BR" dirty="0"/>
              <a:t>Coordenador do EAD: 	</a:t>
            </a:r>
            <a:r>
              <a:rPr lang="pt-BR" b="1" dirty="0"/>
              <a:t>Marcelo Carvalho     	</a:t>
            </a:r>
            <a:r>
              <a:rPr lang="pt-BR" dirty="0"/>
              <a:t>webmaster@rotary4420.org.br</a:t>
            </a:r>
          </a:p>
        </p:txBody>
      </p:sp>
    </p:spTree>
    <p:extLst>
      <p:ext uri="{BB962C8B-B14F-4D97-AF65-F5344CB8AC3E}">
        <p14:creationId xmlns:p14="http://schemas.microsoft.com/office/powerpoint/2010/main" val="287927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05351" y="5234362"/>
            <a:ext cx="6713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Aparecerá a primeira pergunta, e suas alternativas.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Basta clicar na alternativa que você acha correta, que ficará marcada, </a:t>
            </a:r>
          </a:p>
          <a:p>
            <a:pPr algn="ctr"/>
            <a:r>
              <a:rPr lang="pt-BR" dirty="0"/>
              <a:t>e depois no botão “Próxima questão”</a:t>
            </a:r>
          </a:p>
        </p:txBody>
      </p:sp>
      <p:sp>
        <p:nvSpPr>
          <p:cNvPr id="5" name="Seta: para a Direita 4"/>
          <p:cNvSpPr/>
          <p:nvPr/>
        </p:nvSpPr>
        <p:spPr>
          <a:xfrm rot="20631755">
            <a:off x="860227" y="2360702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/>
          <p:cNvSpPr/>
          <p:nvPr/>
        </p:nvSpPr>
        <p:spPr>
          <a:xfrm rot="14507776">
            <a:off x="4942732" y="3522752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655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6434" r="51288" b="14921"/>
          <a:stretch/>
        </p:blipFill>
        <p:spPr>
          <a:xfrm>
            <a:off x="1800000" y="720000"/>
            <a:ext cx="5760000" cy="41065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14691" y="5355115"/>
            <a:ext cx="604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Após responder à última pergunta, clique no botão “Encerrar”.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Aparecerá uma janela de confirmação – clique em “OK”!</a:t>
            </a:r>
          </a:p>
        </p:txBody>
      </p:sp>
      <p:sp>
        <p:nvSpPr>
          <p:cNvPr id="4" name="Seta: para a Direita 3"/>
          <p:cNvSpPr/>
          <p:nvPr/>
        </p:nvSpPr>
        <p:spPr>
          <a:xfrm rot="17629771">
            <a:off x="4532042" y="345392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/>
          <p:cNvSpPr/>
          <p:nvPr/>
        </p:nvSpPr>
        <p:spPr>
          <a:xfrm rot="6718501">
            <a:off x="4494867" y="1453028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26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87445" y="5174140"/>
            <a:ext cx="6433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Você verá sua nota! É preciso acertar pelo menos 50%!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Mas se não deu, não tem problema, você pode tentar várias vezes.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Para ver o que você errou, clique no botão “Verificar explicação”</a:t>
            </a:r>
          </a:p>
        </p:txBody>
      </p:sp>
      <p:sp>
        <p:nvSpPr>
          <p:cNvPr id="4" name="Seta: para a Direita 3"/>
          <p:cNvSpPr/>
          <p:nvPr/>
        </p:nvSpPr>
        <p:spPr>
          <a:xfrm rot="14342751">
            <a:off x="3648771" y="3082452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para a Direita 4"/>
          <p:cNvSpPr/>
          <p:nvPr/>
        </p:nvSpPr>
        <p:spPr>
          <a:xfrm>
            <a:off x="1541192" y="172037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59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Seta: para a Direita 3"/>
          <p:cNvSpPr/>
          <p:nvPr/>
        </p:nvSpPr>
        <p:spPr>
          <a:xfrm>
            <a:off x="807767" y="2206152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35040" y="5364640"/>
            <a:ext cx="5089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Você poderá saber onde errou.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em “Próxima questão” para ver as próximas...</a:t>
            </a:r>
          </a:p>
        </p:txBody>
      </p:sp>
      <p:sp>
        <p:nvSpPr>
          <p:cNvPr id="6" name="Seta: para a Direita 5"/>
          <p:cNvSpPr/>
          <p:nvPr/>
        </p:nvSpPr>
        <p:spPr>
          <a:xfrm rot="19130516">
            <a:off x="3808143" y="3558702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86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92220" y="5364640"/>
            <a:ext cx="5175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Agora você pode tentar fazer o questionário de novo.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em “Iniciar Questionário”</a:t>
            </a:r>
          </a:p>
        </p:txBody>
      </p:sp>
      <p:sp>
        <p:nvSpPr>
          <p:cNvPr id="4" name="Seta: para a Direita 3"/>
          <p:cNvSpPr/>
          <p:nvPr/>
        </p:nvSpPr>
        <p:spPr>
          <a:xfrm rot="19130516">
            <a:off x="2379393" y="364442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34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2039" y="5116990"/>
            <a:ext cx="85159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Ao final aparecerá sua nova nota.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Se você foi aprovado, a tarefa aparecerá como concluída, e o seu progresso irá aumentar.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no botão “Próxima” para ir para a próxima aula!</a:t>
            </a:r>
          </a:p>
        </p:txBody>
      </p:sp>
      <p:sp>
        <p:nvSpPr>
          <p:cNvPr id="5" name="Seta: para a Direita 4"/>
          <p:cNvSpPr/>
          <p:nvPr/>
        </p:nvSpPr>
        <p:spPr>
          <a:xfrm rot="11785124">
            <a:off x="7094267" y="1558453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a Direita 6"/>
          <p:cNvSpPr/>
          <p:nvPr/>
        </p:nvSpPr>
        <p:spPr>
          <a:xfrm rot="11785124">
            <a:off x="6684692" y="2167314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a Direita 7"/>
          <p:cNvSpPr/>
          <p:nvPr/>
        </p:nvSpPr>
        <p:spPr>
          <a:xfrm rot="8376898">
            <a:off x="4227241" y="3989179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81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96943" y="5355115"/>
            <a:ext cx="4766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Esta é a tela introdutória da segunda vídeo-aula.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no botão “Próxima” para iniciar o vídeo.</a:t>
            </a:r>
          </a:p>
        </p:txBody>
      </p:sp>
      <p:sp>
        <p:nvSpPr>
          <p:cNvPr id="4" name="Seta: para a Direita 3"/>
          <p:cNvSpPr/>
          <p:nvPr/>
        </p:nvSpPr>
        <p:spPr>
          <a:xfrm rot="8376898">
            <a:off x="4227241" y="3989179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84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23030" y="5688490"/>
            <a:ext cx="29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Assista ao vídeo sobre DQA...</a:t>
            </a:r>
          </a:p>
        </p:txBody>
      </p:sp>
    </p:spTree>
    <p:extLst>
      <p:ext uri="{BB962C8B-B14F-4D97-AF65-F5344CB8AC3E}">
        <p14:creationId xmlns:p14="http://schemas.microsoft.com/office/powerpoint/2010/main" val="237944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02283" y="5707540"/>
            <a:ext cx="415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Ao final ele te levará para o questionário...</a:t>
            </a:r>
          </a:p>
        </p:txBody>
      </p:sp>
    </p:spTree>
    <p:extLst>
      <p:ext uri="{BB962C8B-B14F-4D97-AF65-F5344CB8AC3E}">
        <p14:creationId xmlns:p14="http://schemas.microsoft.com/office/powerpoint/2010/main" val="81019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78968" y="5755165"/>
            <a:ext cx="479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Inicie o questionário sobre a segunda vídeo-aula!</a:t>
            </a:r>
          </a:p>
        </p:txBody>
      </p:sp>
      <p:sp>
        <p:nvSpPr>
          <p:cNvPr id="5" name="Seta: para a Direita 4"/>
          <p:cNvSpPr/>
          <p:nvPr/>
        </p:nvSpPr>
        <p:spPr>
          <a:xfrm rot="19130516">
            <a:off x="2379393" y="364442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86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7164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5165" y="5627845"/>
            <a:ext cx="886967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ead.rotary4420.org.br</a:t>
            </a:r>
          </a:p>
          <a:p>
            <a:pPr algn="ctr"/>
            <a:endParaRPr lang="pt-BR" sz="500" b="1" dirty="0">
              <a:solidFill>
                <a:srgbClr val="002060"/>
              </a:solidFill>
            </a:endParaRPr>
          </a:p>
          <a:p>
            <a:pPr algn="ctr"/>
            <a:r>
              <a:rPr lang="pt-BR" dirty="0"/>
              <a:t>Tela de acesso. Digite seu e-mail e a senha que foi enviada para esse e-mail e clique “Entrar”.</a:t>
            </a:r>
          </a:p>
        </p:txBody>
      </p:sp>
      <p:sp>
        <p:nvSpPr>
          <p:cNvPr id="4" name="Seta: para a Direita 3"/>
          <p:cNvSpPr/>
          <p:nvPr/>
        </p:nvSpPr>
        <p:spPr>
          <a:xfrm rot="10800000">
            <a:off x="6215446" y="2965623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16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1499" y="5440840"/>
            <a:ext cx="7590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Se você acertou mais de 50%, poderá seguir adiante clicando em “Próxima”.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Se não deu, clique em “Verificar Explicação” para ver os erros e tentar de novo.</a:t>
            </a:r>
          </a:p>
        </p:txBody>
      </p:sp>
      <p:sp>
        <p:nvSpPr>
          <p:cNvPr id="4" name="Seta: para a Direita 3"/>
          <p:cNvSpPr/>
          <p:nvPr/>
        </p:nvSpPr>
        <p:spPr>
          <a:xfrm rot="19130516">
            <a:off x="2446068" y="293957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para a Direita 4"/>
          <p:cNvSpPr/>
          <p:nvPr/>
        </p:nvSpPr>
        <p:spPr>
          <a:xfrm rot="8217097">
            <a:off x="4195378" y="3958753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678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32722" y="5355115"/>
            <a:ext cx="4694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Esta é a tela introdutória da terceira vídeo-aula.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no botão “Próxima” para iniciar o vídeo.</a:t>
            </a:r>
          </a:p>
        </p:txBody>
      </p:sp>
      <p:sp>
        <p:nvSpPr>
          <p:cNvPr id="5" name="Seta: para a Direita 4"/>
          <p:cNvSpPr/>
          <p:nvPr/>
        </p:nvSpPr>
        <p:spPr>
          <a:xfrm rot="8376898">
            <a:off x="4227241" y="3989179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75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22518" y="5688490"/>
            <a:ext cx="411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Assista ao vídeo sobre Fundação Rotária...</a:t>
            </a:r>
          </a:p>
        </p:txBody>
      </p:sp>
    </p:spTree>
    <p:extLst>
      <p:ext uri="{BB962C8B-B14F-4D97-AF65-F5344CB8AC3E}">
        <p14:creationId xmlns:p14="http://schemas.microsoft.com/office/powerpoint/2010/main" val="3618044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02283" y="5707540"/>
            <a:ext cx="415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Ao final ele te levará para o questionário...</a:t>
            </a:r>
          </a:p>
        </p:txBody>
      </p:sp>
    </p:spTree>
    <p:extLst>
      <p:ext uri="{BB962C8B-B14F-4D97-AF65-F5344CB8AC3E}">
        <p14:creationId xmlns:p14="http://schemas.microsoft.com/office/powerpoint/2010/main" val="1464310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14749" y="5755165"/>
            <a:ext cx="472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Inicie o questionário sobre a terceira vídeo-aula!</a:t>
            </a:r>
          </a:p>
        </p:txBody>
      </p:sp>
      <p:sp>
        <p:nvSpPr>
          <p:cNvPr id="4" name="Seta: para a Direita 3"/>
          <p:cNvSpPr/>
          <p:nvPr/>
        </p:nvSpPr>
        <p:spPr>
          <a:xfrm rot="19130516">
            <a:off x="2379393" y="364442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482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1499" y="5440840"/>
            <a:ext cx="7590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Se você acertou mais de 50%, poderá seguir adiante clicando em “Próxima”.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Se não deu, clique em “Verificar Explicação” para ver os erros e tentar de novo.</a:t>
            </a:r>
          </a:p>
        </p:txBody>
      </p:sp>
      <p:sp>
        <p:nvSpPr>
          <p:cNvPr id="5" name="Seta: para a Direita 4"/>
          <p:cNvSpPr/>
          <p:nvPr/>
        </p:nvSpPr>
        <p:spPr>
          <a:xfrm rot="19130516">
            <a:off x="2446068" y="293957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/>
          <p:cNvSpPr/>
          <p:nvPr/>
        </p:nvSpPr>
        <p:spPr>
          <a:xfrm rot="8217097">
            <a:off x="4195378" y="3958753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6026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Seta: para a Direita 2"/>
          <p:cNvSpPr/>
          <p:nvPr/>
        </p:nvSpPr>
        <p:spPr>
          <a:xfrm rot="8376898">
            <a:off x="4227241" y="3989179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2722" y="5355115"/>
            <a:ext cx="4694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Esta é a tela introdutória da última vídeo-aula.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no botão “Próxima” para iniciar o vídeo.</a:t>
            </a:r>
          </a:p>
        </p:txBody>
      </p:sp>
    </p:spTree>
    <p:extLst>
      <p:ext uri="{BB962C8B-B14F-4D97-AF65-F5344CB8AC3E}">
        <p14:creationId xmlns:p14="http://schemas.microsoft.com/office/powerpoint/2010/main" val="2910168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53374" y="5688490"/>
            <a:ext cx="325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Assista ao vídeo sobre Projetos...</a:t>
            </a:r>
          </a:p>
        </p:txBody>
      </p:sp>
    </p:spTree>
    <p:extLst>
      <p:ext uri="{BB962C8B-B14F-4D97-AF65-F5344CB8AC3E}">
        <p14:creationId xmlns:p14="http://schemas.microsoft.com/office/powerpoint/2010/main" val="287185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44013" y="5707540"/>
            <a:ext cx="4871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Ao final ele te levará para o último questionário...</a:t>
            </a:r>
          </a:p>
        </p:txBody>
      </p:sp>
    </p:spTree>
    <p:extLst>
      <p:ext uri="{BB962C8B-B14F-4D97-AF65-F5344CB8AC3E}">
        <p14:creationId xmlns:p14="http://schemas.microsoft.com/office/powerpoint/2010/main" val="1735846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40629" y="5755165"/>
            <a:ext cx="22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Inicie o questionário...</a:t>
            </a:r>
          </a:p>
        </p:txBody>
      </p:sp>
      <p:sp>
        <p:nvSpPr>
          <p:cNvPr id="5" name="Seta: para a Direita 4"/>
          <p:cNvSpPr/>
          <p:nvPr/>
        </p:nvSpPr>
        <p:spPr>
          <a:xfrm rot="19130516">
            <a:off x="2379393" y="364442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15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3327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40705" y="5534540"/>
            <a:ext cx="6688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Após entrar na tela inicial, </a:t>
            </a:r>
          </a:p>
          <a:p>
            <a:pPr algn="ctr"/>
            <a:r>
              <a:rPr lang="pt-BR" dirty="0"/>
              <a:t>clique em “</a:t>
            </a:r>
            <a:r>
              <a:rPr lang="pt-BR" sz="2400" b="1" dirty="0"/>
              <a:t>Meus Eventos</a:t>
            </a:r>
            <a:r>
              <a:rPr lang="pt-BR" dirty="0"/>
              <a:t>” na lista de opções à esquerda da tela.</a:t>
            </a:r>
          </a:p>
        </p:txBody>
      </p:sp>
      <p:sp>
        <p:nvSpPr>
          <p:cNvPr id="7" name="Seta: para a Direita 6"/>
          <p:cNvSpPr/>
          <p:nvPr/>
        </p:nvSpPr>
        <p:spPr>
          <a:xfrm>
            <a:off x="803186" y="1952368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515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1499" y="5440840"/>
            <a:ext cx="7590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Se você acertou mais de 50%, poderá seguir adiante clicando em “Próxima”.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Se não deu, clique em “Verificar Explicação” para ver os erros e tentar de novo.</a:t>
            </a:r>
          </a:p>
        </p:txBody>
      </p:sp>
      <p:sp>
        <p:nvSpPr>
          <p:cNvPr id="4" name="Seta: para a Direita 3"/>
          <p:cNvSpPr/>
          <p:nvPr/>
        </p:nvSpPr>
        <p:spPr>
          <a:xfrm rot="19130516">
            <a:off x="2446068" y="293957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para a Direita 4"/>
          <p:cNvSpPr/>
          <p:nvPr/>
        </p:nvSpPr>
        <p:spPr>
          <a:xfrm rot="8217097">
            <a:off x="4195378" y="3958753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3145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97522" y="5185201"/>
            <a:ext cx="6717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Você verá, então, a página que indica que você concluiu o Módulo 1.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Neste momento seu certificado já estará liberado! Parabéns!! </a:t>
            </a:r>
            <a:r>
              <a:rPr lang="pt-BR" dirty="0">
                <a:sym typeface="Wingdings" panose="05000000000000000000" pitchFamily="2" charset="2"/>
              </a:rPr>
              <a:t>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Para voltar à tela inicial, clique na setinha no canto superior-esquerdo.</a:t>
            </a:r>
          </a:p>
        </p:txBody>
      </p:sp>
      <p:sp>
        <p:nvSpPr>
          <p:cNvPr id="5" name="Seta: para a Direita 4"/>
          <p:cNvSpPr/>
          <p:nvPr/>
        </p:nvSpPr>
        <p:spPr>
          <a:xfrm rot="21048309">
            <a:off x="798243" y="118697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/>
          <p:cNvSpPr/>
          <p:nvPr/>
        </p:nvSpPr>
        <p:spPr>
          <a:xfrm rot="10800000">
            <a:off x="7141893" y="1344246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1453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51017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00000" y="6030775"/>
            <a:ext cx="565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No tópico “Meus Eventos” aparecerá o módulo concluído, </a:t>
            </a:r>
          </a:p>
          <a:p>
            <a:pPr algn="ctr"/>
            <a:r>
              <a:rPr lang="pt-BR" dirty="0"/>
              <a:t>com o ícone que dá acesso ao seu certificado.</a:t>
            </a:r>
          </a:p>
        </p:txBody>
      </p:sp>
      <p:sp>
        <p:nvSpPr>
          <p:cNvPr id="4" name="Seta: para a Direita 3"/>
          <p:cNvSpPr/>
          <p:nvPr/>
        </p:nvSpPr>
        <p:spPr>
          <a:xfrm rot="19130623">
            <a:off x="6197997" y="3123884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807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510171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41677" y="6005820"/>
            <a:ext cx="6476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Ou você pode clicar em “Certificados” para acessar os certificados</a:t>
            </a:r>
          </a:p>
          <a:p>
            <a:pPr algn="ctr"/>
            <a:r>
              <a:rPr lang="pt-BR" dirty="0"/>
              <a:t>dos módulos que já concluiu.</a:t>
            </a:r>
          </a:p>
        </p:txBody>
      </p:sp>
      <p:sp>
        <p:nvSpPr>
          <p:cNvPr id="5" name="Seta: para a Direita 4"/>
          <p:cNvSpPr/>
          <p:nvPr/>
        </p:nvSpPr>
        <p:spPr>
          <a:xfrm rot="21048309">
            <a:off x="813730" y="3363326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/>
          <p:cNvSpPr/>
          <p:nvPr/>
        </p:nvSpPr>
        <p:spPr>
          <a:xfrm rot="19130623">
            <a:off x="6197997" y="3123884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690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51017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08184" y="6129629"/>
            <a:ext cx="694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Este é o certificado, em PDF, que você pode baixar, guardar ou imprimir!</a:t>
            </a:r>
          </a:p>
        </p:txBody>
      </p:sp>
    </p:spTree>
    <p:extLst>
      <p:ext uri="{BB962C8B-B14F-4D97-AF65-F5344CB8AC3E}">
        <p14:creationId xmlns:p14="http://schemas.microsoft.com/office/powerpoint/2010/main" val="1120757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39113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82037" y="5128733"/>
            <a:ext cx="7595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Quando quiser, você pode clicar no seu nome no canto superior-direito da tela,</a:t>
            </a:r>
          </a:p>
          <a:p>
            <a:pPr algn="ctr"/>
            <a:r>
              <a:rPr lang="pt-BR" dirty="0"/>
              <a:t>e alterar as configurações de seu PERFIL.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Também vale clicar em “Configurações” na lista de opções à esquerda.</a:t>
            </a:r>
          </a:p>
        </p:txBody>
      </p:sp>
      <p:sp>
        <p:nvSpPr>
          <p:cNvPr id="6" name="Seta: para a Direita 5"/>
          <p:cNvSpPr/>
          <p:nvPr/>
        </p:nvSpPr>
        <p:spPr>
          <a:xfrm rot="1828969">
            <a:off x="5691370" y="837884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a Direita 6"/>
          <p:cNvSpPr/>
          <p:nvPr/>
        </p:nvSpPr>
        <p:spPr>
          <a:xfrm rot="21140660">
            <a:off x="819038" y="2745008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355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39113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88429" y="5623002"/>
            <a:ext cx="538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Pode completar seus dados pessoais, inserir uma foto...</a:t>
            </a:r>
          </a:p>
        </p:txBody>
      </p:sp>
    </p:spTree>
    <p:extLst>
      <p:ext uri="{BB962C8B-B14F-4D97-AF65-F5344CB8AC3E}">
        <p14:creationId xmlns:p14="http://schemas.microsoft.com/office/powerpoint/2010/main" val="216582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391131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90030" y="5326439"/>
            <a:ext cx="797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Ou mesmo alterar aquela senha que você recebeu para uma outra que você prefira.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Ao terminar, clique no botão “Salvar” para guardar as alterações que efetuou.</a:t>
            </a:r>
          </a:p>
        </p:txBody>
      </p:sp>
      <p:sp>
        <p:nvSpPr>
          <p:cNvPr id="5" name="Seta: para a Direita 4"/>
          <p:cNvSpPr/>
          <p:nvPr/>
        </p:nvSpPr>
        <p:spPr>
          <a:xfrm rot="14994936">
            <a:off x="5147673" y="4133744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991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39113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23979" y="5252299"/>
            <a:ext cx="3712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Para sair do sistema, clique em “Sair”.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Tchau, até o próximo Módulo!</a:t>
            </a:r>
          </a:p>
        </p:txBody>
      </p:sp>
      <p:sp>
        <p:nvSpPr>
          <p:cNvPr id="5" name="Seta: para a Direita 4"/>
          <p:cNvSpPr/>
          <p:nvPr/>
        </p:nvSpPr>
        <p:spPr>
          <a:xfrm rot="19831558">
            <a:off x="5580159" y="1937339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658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50588" y="4910548"/>
            <a:ext cx="574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Marcelo Carvalho     	</a:t>
            </a:r>
            <a:r>
              <a:rPr lang="pt-BR" dirty="0"/>
              <a:t>webmaster@rotary4420.org.br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5714" y="4560036"/>
            <a:ext cx="8051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Em caso de dúvidas sobre a utilização do site do EAD, por favor contate o Coordenador do EAD: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64910" y="3517257"/>
            <a:ext cx="787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Em caso de dúvidas sobre os conteúdos apresentados, por favor contate o Instrutor Distrital: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50590" y="3880297"/>
            <a:ext cx="490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Rui Cabral de Mello 	</a:t>
            </a:r>
            <a:r>
              <a:rPr lang="pt-BR" dirty="0"/>
              <a:t>ruirotary@terra.com.br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321848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50588" y="6212242"/>
            <a:ext cx="59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Gabriela </a:t>
            </a:r>
            <a:r>
              <a:rPr lang="pt-BR" b="1" dirty="0" err="1"/>
              <a:t>Dolce</a:t>
            </a:r>
            <a:r>
              <a:rPr lang="pt-BR" b="1" dirty="0"/>
              <a:t>	     	</a:t>
            </a:r>
            <a:r>
              <a:rPr lang="pt-BR" dirty="0"/>
              <a:t>governadoria1718@gmail.com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65987" y="5591177"/>
            <a:ext cx="7470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Em caso de problemas com sua senha ou dados pessoais cadastrados, por favor contate</a:t>
            </a:r>
          </a:p>
          <a:p>
            <a:pPr algn="ctr"/>
            <a:r>
              <a:rPr lang="pt-BR" sz="1600" dirty="0"/>
              <a:t>a secretaria do Governador Eleito:</a:t>
            </a:r>
          </a:p>
        </p:txBody>
      </p:sp>
    </p:spTree>
    <p:extLst>
      <p:ext uri="{BB962C8B-B14F-4D97-AF65-F5344CB8AC3E}">
        <p14:creationId xmlns:p14="http://schemas.microsoft.com/office/powerpoint/2010/main" val="161054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21723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69798" y="5412260"/>
            <a:ext cx="5220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Aparecerão os eventos (cursos/módulos) disponíveis.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no </a:t>
            </a:r>
            <a:r>
              <a:rPr lang="pt-BR" b="1" dirty="0"/>
              <a:t>Módulo 1</a:t>
            </a:r>
            <a:r>
              <a:rPr lang="pt-BR" dirty="0"/>
              <a:t>.</a:t>
            </a:r>
          </a:p>
        </p:txBody>
      </p:sp>
      <p:sp>
        <p:nvSpPr>
          <p:cNvPr id="5" name="Seta: para a Direita 4"/>
          <p:cNvSpPr/>
          <p:nvPr/>
        </p:nvSpPr>
        <p:spPr>
          <a:xfrm rot="14371643">
            <a:off x="5115695" y="2792628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69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74975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20458" y="5659395"/>
            <a:ext cx="6719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Esta é a tela de apresentação do Módulo 1, com um resumo do curso.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em “APRENDER” para começar!</a:t>
            </a:r>
          </a:p>
        </p:txBody>
      </p:sp>
      <p:sp>
        <p:nvSpPr>
          <p:cNvPr id="5" name="Seta: para a Direita 4"/>
          <p:cNvSpPr/>
          <p:nvPr/>
        </p:nvSpPr>
        <p:spPr>
          <a:xfrm rot="3358733">
            <a:off x="5613810" y="729049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953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62388" y="5214551"/>
            <a:ext cx="783522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Cada vídeo-aula tem uma página introdutória – essa é “Promoção de Rotary”.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em “Próxima” para prosseguir para o primeiro vídeo.</a:t>
            </a:r>
          </a:p>
          <a:p>
            <a:pPr algn="ctr"/>
            <a:endParaRPr lang="pt-BR" dirty="0"/>
          </a:p>
          <a:p>
            <a:pPr algn="ctr"/>
            <a:r>
              <a:rPr lang="pt-BR" sz="1400" i="1" dirty="0"/>
              <a:t>OBS: Nas telas introdutórias de cada aula, não é necessário clicar no quadrinho “Marcar como concluída”.</a:t>
            </a:r>
          </a:p>
        </p:txBody>
      </p:sp>
      <p:sp>
        <p:nvSpPr>
          <p:cNvPr id="5" name="Seta: para a Direita 4"/>
          <p:cNvSpPr/>
          <p:nvPr/>
        </p:nvSpPr>
        <p:spPr>
          <a:xfrm rot="6735129">
            <a:off x="3704482" y="3798977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73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164" y="5283377"/>
            <a:ext cx="9093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O vídeo começará sozinho. Assista ao vídeo com atenção!</a:t>
            </a:r>
          </a:p>
          <a:p>
            <a:pPr algn="ctr"/>
            <a:r>
              <a:rPr lang="pt-BR" dirty="0"/>
              <a:t>Você pode pausar, voltar, ver de novo...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 tarefa será marcada como concluída automaticamente quando você chegar ao final do vídeo.</a:t>
            </a:r>
          </a:p>
        </p:txBody>
      </p:sp>
    </p:spTree>
    <p:extLst>
      <p:ext uri="{BB962C8B-B14F-4D97-AF65-F5344CB8AC3E}">
        <p14:creationId xmlns:p14="http://schemas.microsoft.com/office/powerpoint/2010/main" val="163350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6352" y="5144796"/>
            <a:ext cx="8242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Sim, precisa assistir ao vídeo até o fim! </a:t>
            </a:r>
            <a:r>
              <a:rPr lang="pt-BR" dirty="0">
                <a:sym typeface="Wingdings" panose="05000000000000000000" pitchFamily="2" charset="2"/>
              </a:rPr>
              <a:t>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Ao chegar no final do vídeo você será levado para a próxima tarefa automaticamente.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É só aguardar, aqui nem precisa clicar no botão “Próxima”...</a:t>
            </a:r>
          </a:p>
        </p:txBody>
      </p:sp>
    </p:spTree>
    <p:extLst>
      <p:ext uri="{BB962C8B-B14F-4D97-AF65-F5344CB8AC3E}">
        <p14:creationId xmlns:p14="http://schemas.microsoft.com/office/powerpoint/2010/main" val="31285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5760000" cy="41910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44764" y="5422557"/>
            <a:ext cx="6015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Agora é hora de responder ao questionário do primeiro vídeo!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Clique no botão “Iniciar Questionário”</a:t>
            </a:r>
          </a:p>
        </p:txBody>
      </p:sp>
      <p:sp>
        <p:nvSpPr>
          <p:cNvPr id="5" name="Seta: para a Direita 4"/>
          <p:cNvSpPr/>
          <p:nvPr/>
        </p:nvSpPr>
        <p:spPr>
          <a:xfrm rot="14062947">
            <a:off x="4014863" y="3637051"/>
            <a:ext cx="1075038" cy="506627"/>
          </a:xfrm>
          <a:prstGeom prst="rightArrow">
            <a:avLst/>
          </a:prstGeom>
          <a:solidFill>
            <a:srgbClr val="9441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912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891</Words>
  <Application>Microsoft Office PowerPoint</Application>
  <PresentationFormat>Apresentação na tela (4:3)</PresentationFormat>
  <Paragraphs>114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22</cp:revision>
  <dcterms:created xsi:type="dcterms:W3CDTF">2016-12-06T19:28:24Z</dcterms:created>
  <dcterms:modified xsi:type="dcterms:W3CDTF">2016-12-06T21:49:49Z</dcterms:modified>
</cp:coreProperties>
</file>